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12"/>
  </p:notesMasterIdLst>
  <p:handoutMasterIdLst>
    <p:handoutMasterId r:id="rId13"/>
  </p:handoutMasterIdLst>
  <p:sldIdLst>
    <p:sldId id="427" r:id="rId2"/>
    <p:sldId id="478" r:id="rId3"/>
    <p:sldId id="502" r:id="rId4"/>
    <p:sldId id="500" r:id="rId5"/>
    <p:sldId id="501" r:id="rId6"/>
    <p:sldId id="498" r:id="rId7"/>
    <p:sldId id="499" r:id="rId8"/>
    <p:sldId id="503" r:id="rId9"/>
    <p:sldId id="484" r:id="rId10"/>
    <p:sldId id="485" r:id="rId11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FF33CC"/>
    <a:srgbClr val="CC0000"/>
    <a:srgbClr val="00CC66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3131" autoAdjust="0"/>
  </p:normalViewPr>
  <p:slideViewPr>
    <p:cSldViewPr showGuides="1">
      <p:cViewPr varScale="1">
        <p:scale>
          <a:sx n="68" d="100"/>
          <a:sy n="68" d="100"/>
        </p:scale>
        <p:origin x="-74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720" y="10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42825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18262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530482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Ke Yao, et, al. (ZTE)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3C79C44E-CBF0-426C-AB90-0FC5B434406F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xmlns="" val="160695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页脚占位符 5"/>
          <p:cNvSpPr>
            <a:spLocks noGrp="1"/>
          </p:cNvSpPr>
          <p:nvPr userDrawn="1"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86" y="238939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802.11-16/1504r0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1015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Nov 2016</a:t>
            </a:r>
            <a:endParaRPr lang="en-GB" altLang="zh-CN" b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>
          <a:xfrm>
            <a:off x="5648325" y="646833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zh-CN" dirty="0" smtClean="0"/>
              <a:t>Ke Yao, et, al. (ZTE)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0" r:id="rId1"/>
    <p:sldLayoutId id="2147485410" r:id="rId2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Discussion of WUR Packets Design</a:t>
            </a:r>
            <a:endParaRPr lang="sq-AL" altLang="zh-CN" sz="2800" dirty="0" smtClean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83355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2016-11-07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685800" y="2971800"/>
          <a:ext cx="79248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89314"/>
                <a:gridCol w="1611086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Ke Yao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yao.ke5@zte.com.cn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Lv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lv.kaiying@zte.com.cn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Xuelin Zhang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Zhang.x_l@zte.com.cn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Nan Li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li.nan25@zte.com.cn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 11-16-1045-06-0wur-a-par-proposal-wur-sg</a:t>
            </a:r>
            <a:endParaRPr lang="zh-CN" altLang="en-US" smtClean="0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WUR, as an </a:t>
            </a:r>
            <a:r>
              <a:rPr lang="en-US" altLang="zh-CN" dirty="0" smtClean="0"/>
              <a:t>add-on </a:t>
            </a:r>
            <a:r>
              <a:rPr lang="en-US" altLang="zh-CN" dirty="0" smtClean="0"/>
              <a:t>module to WLAN device, is considered to be a high efficient power saving method due to its ultra low power consumption.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WUR PAR and CSD have been submitted to IEEE 802 EC for approval.</a:t>
            </a:r>
          </a:p>
          <a:p>
            <a:pPr lvl="1"/>
            <a:r>
              <a:rPr lang="en-US" altLang="zh-CN" dirty="0" smtClean="0"/>
              <a:t>PAR mentioned that wake up packets carry control information.  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The content of WUR packet is discussed in this proposal.</a:t>
            </a: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Principles of WUR Packet Design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In order to achieve cost efficient while </a:t>
            </a:r>
            <a:r>
              <a:rPr lang="en-US" altLang="zh-CN" dirty="0" smtClean="0"/>
              <a:t>maintaining </a:t>
            </a:r>
            <a:r>
              <a:rPr lang="en-US" altLang="zh-CN" dirty="0" smtClean="0"/>
              <a:t>low power consumption level:</a:t>
            </a:r>
          </a:p>
          <a:p>
            <a:pPr lvl="1"/>
            <a:r>
              <a:rPr lang="en-US" altLang="zh-CN" dirty="0" smtClean="0"/>
              <a:t>Transmission </a:t>
            </a:r>
            <a:r>
              <a:rPr lang="en-US" altLang="zh-CN" dirty="0" smtClean="0"/>
              <a:t>of WUR packets should be as less as possible</a:t>
            </a:r>
          </a:p>
          <a:p>
            <a:pPr lvl="2"/>
            <a:r>
              <a:rPr lang="en-US" altLang="zh-CN" dirty="0" smtClean="0"/>
              <a:t>Only part of WUR module needs to monitor WUR channel at all time</a:t>
            </a:r>
          </a:p>
          <a:p>
            <a:pPr lvl="2"/>
            <a:r>
              <a:rPr lang="en-US" altLang="zh-CN" dirty="0" smtClean="0"/>
              <a:t>Only when needed, the full WUR module will be triggered</a:t>
            </a:r>
          </a:p>
          <a:p>
            <a:pPr lvl="3"/>
            <a:endParaRPr lang="en-US" altLang="zh-CN" dirty="0" smtClean="0"/>
          </a:p>
          <a:p>
            <a:pPr lvl="1"/>
            <a:r>
              <a:rPr lang="en-US" altLang="zh-CN" dirty="0" smtClean="0"/>
              <a:t>Logic of the WUR RX module should be as simple as possible</a:t>
            </a:r>
          </a:p>
          <a:p>
            <a:pPr lvl="2"/>
            <a:r>
              <a:rPr lang="en-US" altLang="zh-CN" dirty="0" smtClean="0"/>
              <a:t>Less WUR packet type to simplify receiving parser.</a:t>
            </a:r>
          </a:p>
          <a:p>
            <a:pPr lvl="2"/>
            <a:r>
              <a:rPr lang="en-US" altLang="zh-CN" dirty="0" smtClean="0"/>
              <a:t>Simple structure of each WUR packet type</a:t>
            </a:r>
          </a:p>
          <a:p>
            <a:pPr lvl="3"/>
            <a:endParaRPr lang="en-US" altLang="zh-CN" dirty="0" smtClean="0"/>
          </a:p>
          <a:p>
            <a:r>
              <a:rPr lang="en-US" altLang="zh-CN" dirty="0" smtClean="0"/>
              <a:t>Next slides provide some considerations on the WUR packet </a:t>
            </a:r>
            <a:r>
              <a:rPr lang="en-US" altLang="zh-CN" dirty="0" smtClean="0"/>
              <a:t>design</a:t>
            </a:r>
            <a:r>
              <a:rPr lang="en-US" altLang="zh-CN" dirty="0" smtClean="0"/>
              <a:t>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Functionality of WUR Packet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297382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To wake up WUR STA</a:t>
            </a:r>
          </a:p>
          <a:p>
            <a:pPr lvl="1"/>
            <a:r>
              <a:rPr lang="en-US" altLang="zh-CN" dirty="0" smtClean="0"/>
              <a:t>wake up packet is needed</a:t>
            </a:r>
          </a:p>
          <a:p>
            <a:pPr lvl="1"/>
            <a:r>
              <a:rPr lang="en-US" altLang="zh-CN" dirty="0" smtClean="0"/>
              <a:t>the primary requirement on WUR channel</a:t>
            </a:r>
          </a:p>
          <a:p>
            <a:pPr lvl="2"/>
            <a:endParaRPr lang="en-US" altLang="zh-CN" dirty="0" smtClean="0"/>
          </a:p>
          <a:p>
            <a:r>
              <a:rPr lang="en-US" altLang="zh-CN" dirty="0" smtClean="0"/>
              <a:t>To keep WUR link connection alive</a:t>
            </a:r>
          </a:p>
          <a:p>
            <a:pPr lvl="1"/>
            <a:r>
              <a:rPr lang="en-US" altLang="zh-CN" dirty="0" smtClean="0"/>
              <a:t>The packet which can be seen as heart-beating is needed</a:t>
            </a:r>
          </a:p>
          <a:p>
            <a:pPr lvl="1"/>
            <a:r>
              <a:rPr lang="en-US" altLang="zh-CN" dirty="0" smtClean="0"/>
              <a:t>WUR STA can stay in deep sleep mode for a very long time without worry about abnormal situation, such as AP’s WU message is unreachable.</a:t>
            </a:r>
          </a:p>
          <a:p>
            <a:pPr lvl="2"/>
            <a:endParaRPr lang="en-US" altLang="zh-CN" dirty="0" smtClean="0"/>
          </a:p>
          <a:p>
            <a:r>
              <a:rPr lang="en-US" altLang="zh-CN" dirty="0" smtClean="0"/>
              <a:t>To keep </a:t>
            </a:r>
            <a:r>
              <a:rPr lang="en-US" altLang="zh-CN" dirty="0" smtClean="0"/>
              <a:t>time </a:t>
            </a:r>
            <a:r>
              <a:rPr lang="en-US" altLang="zh-CN" dirty="0" smtClean="0"/>
              <a:t>alignment between AP and STA in WUR on/off  mode</a:t>
            </a:r>
          </a:p>
          <a:p>
            <a:pPr lvl="1"/>
            <a:r>
              <a:rPr lang="en-US" altLang="zh-CN" dirty="0" smtClean="0"/>
              <a:t>Time information </a:t>
            </a:r>
            <a:r>
              <a:rPr lang="en-US" altLang="zh-CN" dirty="0" smtClean="0"/>
              <a:t>should be carried in certain WUR packets</a:t>
            </a:r>
          </a:p>
          <a:p>
            <a:pPr lvl="1"/>
            <a:r>
              <a:rPr lang="en-US" altLang="zh-CN" dirty="0" smtClean="0"/>
              <a:t>Long time in deep sleep mode may cause timing synchronization inaccurate.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85812"/>
          </a:xfrm>
        </p:spPr>
        <p:txBody>
          <a:bodyPr/>
          <a:lstStyle/>
          <a:p>
            <a:r>
              <a:rPr lang="en-US" altLang="zh-CN" dirty="0" smtClean="0"/>
              <a:t>Wake Up Packet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4714908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Wake up packet should contain the following contents:</a:t>
            </a:r>
          </a:p>
          <a:p>
            <a:pPr lvl="1"/>
            <a:r>
              <a:rPr lang="en-US" altLang="zh-CN" dirty="0" smtClean="0"/>
              <a:t>Must to have</a:t>
            </a:r>
          </a:p>
          <a:p>
            <a:pPr lvl="2"/>
            <a:r>
              <a:rPr lang="en-US" altLang="zh-CN" dirty="0" smtClean="0"/>
              <a:t>Rx ID and </a:t>
            </a:r>
            <a:r>
              <a:rPr lang="en-US" altLang="zh-CN" dirty="0" smtClean="0"/>
              <a:t>Tx</a:t>
            </a:r>
            <a:r>
              <a:rPr lang="en-US" altLang="zh-CN" dirty="0" smtClean="0"/>
              <a:t> ID to uniquely identify the receiver</a:t>
            </a:r>
          </a:p>
          <a:p>
            <a:pPr lvl="3"/>
            <a:endParaRPr lang="en-US" altLang="zh-CN" dirty="0" smtClean="0"/>
          </a:p>
          <a:p>
            <a:pPr lvl="1"/>
            <a:r>
              <a:rPr lang="en-US" altLang="zh-CN" dirty="0" smtClean="0"/>
              <a:t>Best to have</a:t>
            </a:r>
          </a:p>
          <a:p>
            <a:pPr lvl="2"/>
            <a:r>
              <a:rPr lang="en-US" altLang="zh-CN" dirty="0" smtClean="0"/>
              <a:t>1 bit indication of DL/UL to support imbalanced length of </a:t>
            </a:r>
            <a:r>
              <a:rPr lang="en-US" altLang="zh-CN" dirty="0" smtClean="0"/>
              <a:t>Tx</a:t>
            </a:r>
            <a:r>
              <a:rPr lang="en-US" altLang="zh-CN" dirty="0" smtClean="0"/>
              <a:t>/Rx ID</a:t>
            </a:r>
          </a:p>
          <a:p>
            <a:pPr lvl="3"/>
            <a:r>
              <a:rPr lang="en-US" altLang="zh-CN" dirty="0" smtClean="0"/>
              <a:t>AP and non-AP STA may have different length of Identifier</a:t>
            </a:r>
          </a:p>
          <a:p>
            <a:pPr lvl="3"/>
            <a:endParaRPr lang="en-US" altLang="zh-CN" dirty="0" smtClean="0"/>
          </a:p>
          <a:p>
            <a:pPr lvl="3"/>
            <a:endParaRPr lang="en-US" altLang="zh-CN" dirty="0" smtClean="0"/>
          </a:p>
          <a:p>
            <a:pPr lvl="3"/>
            <a:endParaRPr lang="en-US" altLang="zh-CN" dirty="0" smtClean="0"/>
          </a:p>
          <a:p>
            <a:pPr lvl="3"/>
            <a:endParaRPr lang="en-US" altLang="zh-CN" dirty="0" smtClean="0"/>
          </a:p>
          <a:p>
            <a:pPr lvl="3"/>
            <a:endParaRPr lang="en-US" altLang="zh-CN" dirty="0" smtClean="0"/>
          </a:p>
          <a:p>
            <a:pPr lvl="2"/>
            <a:r>
              <a:rPr lang="en-US" altLang="zh-CN" dirty="0" smtClean="0"/>
              <a:t>Wake up </a:t>
            </a:r>
            <a:r>
              <a:rPr lang="en-US" altLang="zh-CN" dirty="0" smtClean="0"/>
              <a:t>auxillary</a:t>
            </a:r>
            <a:r>
              <a:rPr lang="en-US" altLang="zh-CN" dirty="0" smtClean="0"/>
              <a:t> information to support various operations after or during wake-up, such as</a:t>
            </a:r>
          </a:p>
          <a:p>
            <a:pPr lvl="3"/>
            <a:r>
              <a:rPr lang="en-US" altLang="zh-CN" dirty="0" smtClean="0"/>
              <a:t>the predefined information which should be </a:t>
            </a:r>
            <a:r>
              <a:rPr lang="en-US" altLang="zh-CN" dirty="0" smtClean="0"/>
              <a:t>fedback</a:t>
            </a:r>
            <a:r>
              <a:rPr lang="en-US" altLang="zh-CN" dirty="0" smtClean="0"/>
              <a:t> after wake up</a:t>
            </a:r>
          </a:p>
          <a:p>
            <a:pPr lvl="3"/>
            <a:r>
              <a:rPr lang="en-US" altLang="zh-CN" dirty="0" smtClean="0"/>
              <a:t>Target main module primary channel info to avoid scanning, for paging packet</a:t>
            </a:r>
          </a:p>
          <a:p>
            <a:pPr lvl="3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3929066"/>
            <a:ext cx="2786082" cy="91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Wake up </a:t>
            </a:r>
            <a:r>
              <a:rPr lang="en-US" altLang="zh-CN" dirty="0" smtClean="0"/>
              <a:t>auxiliary </a:t>
            </a:r>
            <a:r>
              <a:rPr lang="en-US" altLang="zh-CN" dirty="0" smtClean="0"/>
              <a:t>information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85926"/>
            <a:ext cx="7772400" cy="4318012"/>
          </a:xfrm>
        </p:spPr>
        <p:txBody>
          <a:bodyPr>
            <a:normAutofit fontScale="92500"/>
          </a:bodyPr>
          <a:lstStyle/>
          <a:p>
            <a:r>
              <a:rPr lang="en-US" altLang="zh-CN" dirty="0" smtClean="0"/>
              <a:t>The predefined information can be used to</a:t>
            </a:r>
          </a:p>
          <a:p>
            <a:pPr lvl="1"/>
            <a:r>
              <a:rPr lang="en-US" altLang="zh-CN" dirty="0" smtClean="0"/>
              <a:t>Indicate the receiver to feedback certain information, such as</a:t>
            </a:r>
          </a:p>
          <a:p>
            <a:pPr lvl="2"/>
            <a:r>
              <a:rPr lang="en-US" altLang="zh-CN" dirty="0" smtClean="0"/>
              <a:t>Measurement of temperature, humidity, density of gas, speed of wind,… in sensor use cases</a:t>
            </a:r>
          </a:p>
          <a:p>
            <a:pPr lvl="2"/>
            <a:r>
              <a:rPr lang="en-US" altLang="zh-CN" dirty="0" smtClean="0"/>
              <a:t>Location information</a:t>
            </a:r>
          </a:p>
          <a:p>
            <a:pPr lvl="2"/>
            <a:r>
              <a:rPr lang="en-US" altLang="zh-CN" dirty="0" smtClean="0"/>
              <a:t>Power level/ battery remaining lifetime</a:t>
            </a:r>
          </a:p>
          <a:p>
            <a:pPr lvl="1"/>
            <a:r>
              <a:rPr lang="en-US" altLang="zh-CN" dirty="0" smtClean="0"/>
              <a:t>Indicate the receiver to do some predetermined type of operation, then feedback the status</a:t>
            </a:r>
          </a:p>
          <a:p>
            <a:pPr lvl="2"/>
            <a:r>
              <a:rPr lang="en-US" altLang="zh-CN" dirty="0" smtClean="0"/>
              <a:t>For remote control, smart home, smart industry, smart traffic, smart agriculture</a:t>
            </a:r>
          </a:p>
          <a:p>
            <a:pPr lvl="1"/>
            <a:r>
              <a:rPr lang="en-US" altLang="zh-CN" dirty="0" smtClean="0"/>
              <a:t>Indicate the receiver to access the network</a:t>
            </a:r>
          </a:p>
          <a:p>
            <a:pPr lvl="3"/>
            <a:endParaRPr lang="en-US" altLang="zh-CN" dirty="0" smtClean="0"/>
          </a:p>
          <a:p>
            <a:r>
              <a:rPr lang="en-US" altLang="zh-CN" dirty="0" smtClean="0"/>
              <a:t>The predefined information could be application dependent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3"/>
            <a:endParaRPr lang="en-US" altLang="zh-CN" dirty="0" smtClean="0"/>
          </a:p>
          <a:p>
            <a:pPr lvl="2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Heart Beating packet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4460888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Heart beating packet should at least contain:</a:t>
            </a:r>
          </a:p>
          <a:p>
            <a:pPr lvl="1"/>
            <a:r>
              <a:rPr lang="en-US" altLang="zh-CN" sz="1600" dirty="0" smtClean="0"/>
              <a:t>RxID</a:t>
            </a:r>
            <a:r>
              <a:rPr lang="en-US" altLang="zh-CN" sz="1600" dirty="0" smtClean="0"/>
              <a:t> and </a:t>
            </a:r>
            <a:r>
              <a:rPr lang="en-US" altLang="zh-CN" sz="1600" dirty="0" smtClean="0"/>
              <a:t>TxID</a:t>
            </a:r>
            <a:r>
              <a:rPr lang="en-US" altLang="zh-CN" sz="1600" dirty="0" smtClean="0"/>
              <a:t> (AP)</a:t>
            </a:r>
          </a:p>
          <a:p>
            <a:pPr lvl="0"/>
            <a:r>
              <a:rPr lang="en-US" altLang="zh-CN" sz="2000" dirty="0" smtClean="0">
                <a:solidFill>
                  <a:srgbClr val="000000"/>
                </a:solidFill>
              </a:rPr>
              <a:t>Ordinary wake up packets can be seen as heart beating packet for the third party receiver</a:t>
            </a:r>
          </a:p>
          <a:p>
            <a:pPr lvl="1"/>
            <a:endParaRPr lang="en-US" altLang="zh-CN" sz="1800" dirty="0" smtClean="0"/>
          </a:p>
          <a:p>
            <a:pPr lvl="1"/>
            <a:endParaRPr lang="en-US" altLang="zh-CN" dirty="0" smtClean="0"/>
          </a:p>
          <a:p>
            <a:pPr lvl="2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000372"/>
            <a:ext cx="677227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Packet for timing alignment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14488"/>
            <a:ext cx="7772400" cy="4389450"/>
          </a:xfrm>
        </p:spPr>
        <p:txBody>
          <a:bodyPr>
            <a:normAutofit/>
          </a:bodyPr>
          <a:lstStyle/>
          <a:p>
            <a:pPr lvl="0"/>
            <a:r>
              <a:rPr lang="en-US" altLang="zh-CN" sz="2000" dirty="0" smtClean="0">
                <a:solidFill>
                  <a:srgbClr val="000000"/>
                </a:solidFill>
              </a:rPr>
              <a:t>Packet for timing alignment </a:t>
            </a:r>
            <a:r>
              <a:rPr lang="en-US" altLang="zh-CN" sz="2000" dirty="0" smtClean="0"/>
              <a:t>contains:</a:t>
            </a:r>
            <a:endParaRPr lang="en-US" altLang="zh-CN" sz="2000" dirty="0" smtClean="0">
              <a:solidFill>
                <a:srgbClr val="000000"/>
              </a:solidFill>
            </a:endParaRPr>
          </a:p>
          <a:p>
            <a:pPr lvl="1"/>
            <a:r>
              <a:rPr lang="en-US" altLang="zh-CN" sz="1800" dirty="0" smtClean="0"/>
              <a:t>RxID</a:t>
            </a:r>
            <a:r>
              <a:rPr lang="en-US" altLang="zh-CN" sz="1800" dirty="0" smtClean="0"/>
              <a:t>: Broadcast ID</a:t>
            </a:r>
          </a:p>
          <a:p>
            <a:pPr lvl="1"/>
            <a:r>
              <a:rPr lang="en-US" altLang="zh-CN" sz="1800" dirty="0" smtClean="0"/>
              <a:t>TxID</a:t>
            </a:r>
            <a:r>
              <a:rPr lang="en-US" altLang="zh-CN" sz="1800" dirty="0" smtClean="0"/>
              <a:t>: AP</a:t>
            </a:r>
          </a:p>
          <a:p>
            <a:pPr lvl="1"/>
            <a:r>
              <a:rPr lang="en-US" altLang="zh-CN" sz="1800" dirty="0" smtClean="0"/>
              <a:t>Timing info</a:t>
            </a:r>
          </a:p>
          <a:p>
            <a:r>
              <a:rPr lang="en-US" altLang="zh-CN" sz="2000" dirty="0" smtClean="0"/>
              <a:t>Mainly for on/off mode WUR, also helps always-on WUR to adjust time</a:t>
            </a:r>
          </a:p>
          <a:p>
            <a:pPr lvl="2"/>
            <a:endParaRPr lang="en-US" altLang="zh-CN" dirty="0" smtClean="0"/>
          </a:p>
          <a:p>
            <a:pPr lvl="2"/>
            <a:endParaRPr lang="en-US" altLang="zh-CN" dirty="0" smtClean="0"/>
          </a:p>
          <a:p>
            <a:pPr lvl="2"/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714752"/>
            <a:ext cx="67627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Discussed what kind of packets should be supported on WUR channel</a:t>
            </a:r>
          </a:p>
          <a:p>
            <a:pPr lvl="1"/>
            <a:r>
              <a:rPr lang="en-US" altLang="zh-CN" dirty="0" smtClean="0"/>
              <a:t>WUR packet to wake up receiver</a:t>
            </a:r>
          </a:p>
          <a:p>
            <a:pPr lvl="1"/>
            <a:r>
              <a:rPr lang="en-US" altLang="zh-CN" dirty="0" smtClean="0"/>
              <a:t>WUR packet to keep WUR link connection alive</a:t>
            </a:r>
          </a:p>
          <a:p>
            <a:pPr lvl="1"/>
            <a:r>
              <a:rPr lang="en-US" altLang="zh-CN" dirty="0" smtClean="0"/>
              <a:t>WUR packet to keep time alignment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Provided considerations on the content of these packets for further WUR message design.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69103</TotalTime>
  <Words>706</Words>
  <Application>Microsoft Office PowerPoint</Application>
  <PresentationFormat>全屏显示(4:3)</PresentationFormat>
  <Paragraphs>127</Paragraphs>
  <Slides>10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Default Design</vt:lpstr>
      <vt:lpstr>Discussion of WUR Packets Design</vt:lpstr>
      <vt:lpstr>Background</vt:lpstr>
      <vt:lpstr>Principles of WUR Packet Design</vt:lpstr>
      <vt:lpstr>Functionality of WUR Packet</vt:lpstr>
      <vt:lpstr>Wake Up Packet</vt:lpstr>
      <vt:lpstr>Wake up auxiliary information</vt:lpstr>
      <vt:lpstr>Heart Beating packet</vt:lpstr>
      <vt:lpstr>Packet for timing alignment</vt:lpstr>
      <vt:lpstr>Conclusion </vt:lpstr>
      <vt:lpstr>References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Packet Encoding Solution for 45GHz</dc:subject>
  <dc:creator>Liguang Li(ZTE Corp.)</dc:creator>
  <cp:lastModifiedBy>Windows 用户</cp:lastModifiedBy>
  <cp:revision>2244</cp:revision>
  <dcterms:created xsi:type="dcterms:W3CDTF">2006-02-24T01:46:22Z</dcterms:created>
  <dcterms:modified xsi:type="dcterms:W3CDTF">2016-11-08T20:44:08Z</dcterms:modified>
</cp:coreProperties>
</file>