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  <p:sldMasterId id="2147483684" r:id="rId3"/>
    <p:sldMasterId id="2147483672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8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241" autoAdjust="0"/>
  </p:normalViewPr>
  <p:slideViewPr>
    <p:cSldViewPr>
      <p:cViewPr varScale="1">
        <p:scale>
          <a:sx n="85" d="100"/>
          <a:sy n="85" d="100"/>
        </p:scale>
        <p:origin x="158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1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2355" y="4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0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3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66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7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2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35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0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4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7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4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8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11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4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0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86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3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1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11/10/2016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19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5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57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1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56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72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99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3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11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12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8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7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2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65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373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751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798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0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7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9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1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785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99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75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067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63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71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7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60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98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555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2D4B-F1A5-4AD1-A5C6-63E64309320B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F516-342E-4DCD-90A9-F8850BC9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7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EE38-C1EC-47C4-AE7C-972C591DCAF8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0DE66-50C3-4CEF-8CB7-7C0E63747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96CC-439E-488D-A994-0EE6BFCCD1A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3AB1B-FCB2-4AB0-91F9-9659F9303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9CE83-60CE-43EF-ACE1-9413FEA7B8B5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9094" y="764703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Reverse Direction for DL MU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173364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450294"/>
              </p:ext>
            </p:extLst>
          </p:nvPr>
        </p:nvGraphicFramePr>
        <p:xfrm>
          <a:off x="865188" y="2779713"/>
          <a:ext cx="7278687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Document" r:id="rId4" imgW="8403363" imgH="2894162" progId="Word.Document.8">
                  <p:embed/>
                </p:oleObj>
              </mc:Choice>
              <mc:Fallback>
                <p:oleObj name="Document" r:id="rId4" imgW="8403363" imgH="28941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779713"/>
                        <a:ext cx="7278687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24124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6158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69" y="70508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797917"/>
            <a:ext cx="8072438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</a:t>
            </a:r>
            <a:r>
              <a:rPr lang="en-US" sz="2000" dirty="0" smtClean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reverse direction protocol shall be extended to support DL </a:t>
            </a:r>
            <a:r>
              <a:rPr lang="en-US" sz="2000" dirty="0" smtClean="0"/>
              <a:t>MU-MIMO?</a:t>
            </a: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11ay shall adopt the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defined in 11ac for DL MU-MIMO?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insert the following sentence in the SFD that DL MU-MIMO transmission shall support RD accordingly to the rules described in slide 6, 7 and 8?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11/10/2016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40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7061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Motivation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657" y="1628800"/>
            <a:ext cx="7729488" cy="311028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Reverse Direction (RD) for SISO transmissions is defined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for DL MU-MIMO</a:t>
            </a:r>
            <a:br>
              <a:rPr lang="en-US" sz="2000" dirty="0" smtClean="0"/>
            </a:br>
            <a:r>
              <a:rPr lang="en-US" sz="2000" dirty="0" smtClean="0"/>
              <a:t>- provides efficient UL channel access</a:t>
            </a:r>
            <a:br>
              <a:rPr lang="en-US" sz="2000" dirty="0" smtClean="0"/>
            </a:br>
            <a:r>
              <a:rPr lang="en-US" sz="2000" dirty="0" smtClean="0"/>
              <a:t>- may improve TCP throughput</a:t>
            </a:r>
            <a:br>
              <a:rPr lang="en-US" sz="2000" dirty="0" smtClean="0"/>
            </a:br>
            <a:r>
              <a:rPr lang="en-US" sz="2000" dirty="0" smtClean="0"/>
              <a:t>- may improve user experience for applications with tight delay constraints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support RD for DL MU-MIMO has not yet been </a:t>
            </a:r>
            <a:r>
              <a:rPr lang="en-US" sz="2000" dirty="0" smtClean="0"/>
              <a:t>defined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8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0663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and RD for DL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04" y="1844824"/>
            <a:ext cx="7492603" cy="316835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RD is a natural extension of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RD behavior depends on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mechanism for DL MU-MIMO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Related work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for DL MU-MIMO is defined in 11ac</a:t>
            </a:r>
            <a:br>
              <a:rPr lang="en-US" sz="2000" dirty="0" smtClean="0"/>
            </a:br>
            <a:r>
              <a:rPr lang="en-US" sz="2000" dirty="0" smtClean="0"/>
              <a:t>- RD is defined for SISO in 11ad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Goal</a:t>
            </a:r>
            <a:br>
              <a:rPr lang="en-US" sz="2000" dirty="0" smtClean="0"/>
            </a:br>
            <a:r>
              <a:rPr lang="en-US" sz="2000" dirty="0" smtClean="0"/>
              <a:t>- define RD behavior for DL MU-MIMO for 11ay</a:t>
            </a:r>
            <a:br>
              <a:rPr lang="en-US" sz="2000" dirty="0" smtClean="0"/>
            </a:br>
            <a:r>
              <a:rPr lang="en-US" sz="2000" dirty="0" smtClean="0"/>
              <a:t>- minimize changes introduced to 11ac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and 11ad RD protocols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77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BlockACK</a:t>
            </a:r>
            <a:r>
              <a:rPr lang="en-US" dirty="0" smtClean="0"/>
              <a:t> for MU 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81" y="1470844"/>
            <a:ext cx="8072438" cy="3263504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</a:t>
            </a:r>
            <a:r>
              <a:rPr lang="en-US" sz="1800" dirty="0" smtClean="0"/>
              <a:t>sends </a:t>
            </a:r>
            <a:r>
              <a:rPr lang="en-US" sz="1800" dirty="0"/>
              <a:t>out </a:t>
            </a:r>
            <a:r>
              <a:rPr lang="en-US" sz="1800" dirty="0" smtClean="0"/>
              <a:t>one MU </a:t>
            </a:r>
            <a:r>
              <a:rPr lang="en-US" sz="1800" dirty="0"/>
              <a:t>PPDU to the group.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One of the STA (STA1 in the example) </a:t>
            </a:r>
            <a:r>
              <a:rPr lang="en-US" sz="1800" dirty="0" smtClean="0"/>
              <a:t>sends immediate </a:t>
            </a:r>
            <a:r>
              <a:rPr lang="en-US" sz="1800" dirty="0" err="1" smtClean="0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(STA2 in the example</a:t>
            </a:r>
            <a:r>
              <a:rPr lang="en-US" sz="1800" dirty="0" smtClean="0"/>
              <a:t>)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STA that receives the </a:t>
            </a:r>
            <a:r>
              <a:rPr lang="en-US" sz="1800" dirty="0" err="1"/>
              <a:t>BlockACKReq</a:t>
            </a:r>
            <a:r>
              <a:rPr lang="en-US" sz="1800" dirty="0"/>
              <a:t> responds with its </a:t>
            </a:r>
            <a:r>
              <a:rPr lang="en-US" sz="1800" dirty="0" err="1"/>
              <a:t>BlockACK</a:t>
            </a:r>
            <a:endParaRPr lang="en-US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 continues to sends </a:t>
            </a:r>
            <a:r>
              <a:rPr lang="en-US" sz="1800" dirty="0" err="1"/>
              <a:t>BlockACKReq</a:t>
            </a:r>
            <a:r>
              <a:rPr lang="en-US" sz="1800" dirty="0"/>
              <a:t> to one of the STAs whose </a:t>
            </a:r>
            <a:r>
              <a:rPr lang="en-US" sz="1800" dirty="0" err="1"/>
              <a:t>BlockACK</a:t>
            </a:r>
            <a:r>
              <a:rPr lang="en-US" sz="1800" dirty="0"/>
              <a:t> has not been collected if </a:t>
            </a:r>
            <a:r>
              <a:rPr lang="en-US" sz="1800" dirty="0" smtClean="0"/>
              <a:t>any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sends the next MU </a:t>
            </a:r>
            <a:r>
              <a:rPr lang="en-US" sz="1800" dirty="0" smtClean="0"/>
              <a:t>PPDU</a:t>
            </a:r>
            <a:endParaRPr lang="en-US" sz="1800" dirty="0"/>
          </a:p>
          <a:p>
            <a:endParaRPr lang="en-US" sz="1800" dirty="0" smtClean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4293096"/>
            <a:ext cx="6120680" cy="19610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26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547823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RD Behavior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912" y="1340768"/>
            <a:ext cx="8377560" cy="32635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1: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set RDG = 1 in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field of the MPDU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2:</a:t>
            </a:r>
            <a:r>
              <a:rPr lang="en-US" sz="1800" dirty="0" smtClean="0"/>
              <a:t> RD responder</a:t>
            </a:r>
            <a:br>
              <a:rPr lang="en-US" sz="1800" dirty="0" smtClean="0"/>
            </a:br>
            <a:r>
              <a:rPr lang="en-US" sz="1800" dirty="0" smtClean="0"/>
              <a:t>- sends BACK or ACK SIFS after RD grant</a:t>
            </a:r>
            <a:br>
              <a:rPr lang="en-US" sz="1800" dirty="0" smtClean="0"/>
            </a:br>
            <a:r>
              <a:rPr lang="en-US" sz="1800" dirty="0" smtClean="0"/>
              <a:t>- BACK or ACK can be aggregated with DATA</a:t>
            </a:r>
            <a:br>
              <a:rPr lang="en-US" sz="1800" dirty="0" smtClean="0"/>
            </a:br>
            <a:r>
              <a:rPr lang="en-US" sz="1800" dirty="0" smtClean="0"/>
              <a:t>- PPDUs in RD </a:t>
            </a:r>
            <a:r>
              <a:rPr lang="en-US" sz="1800" dirty="0" smtClean="0"/>
              <a:t>response </a:t>
            </a:r>
            <a:r>
              <a:rPr lang="en-US" sz="1800" dirty="0" smtClean="0"/>
              <a:t>burst can be SIFS or RIFS apart</a:t>
            </a:r>
            <a:br>
              <a:rPr lang="en-US" sz="1800" dirty="0" smtClean="0"/>
            </a:br>
            <a:r>
              <a:rPr lang="en-US" sz="1800" dirty="0" smtClean="0"/>
              <a:t>- last PPDU in RD </a:t>
            </a:r>
            <a:r>
              <a:rPr lang="en-US" sz="1800" dirty="0" smtClean="0"/>
              <a:t>response </a:t>
            </a:r>
            <a:r>
              <a:rPr lang="en-US" sz="1800" dirty="0" smtClean="0"/>
              <a:t>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0, it may expect response</a:t>
            </a:r>
            <a:br>
              <a:rPr lang="en-US" sz="1800" dirty="0" smtClean="0"/>
            </a:br>
            <a:r>
              <a:rPr lang="en-US" sz="1800" dirty="0" smtClean="0"/>
              <a:t>- other PPDUs in RD </a:t>
            </a:r>
            <a:r>
              <a:rPr lang="en-US" sz="1800" dirty="0" smtClean="0"/>
              <a:t>response </a:t>
            </a:r>
            <a:r>
              <a:rPr lang="en-US" sz="1800" dirty="0" smtClean="0"/>
              <a:t>burst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1, no response expected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Step 3:</a:t>
            </a:r>
            <a:r>
              <a:rPr lang="en-US" sz="1800" dirty="0" smtClean="0"/>
              <a:t> RD initiator</a:t>
            </a:r>
            <a:br>
              <a:rPr lang="en-US" sz="1800" dirty="0" smtClean="0"/>
            </a:br>
            <a:r>
              <a:rPr lang="en-US" sz="1800" dirty="0" smtClean="0"/>
              <a:t>- sends next PPDU SIFS after successfully receives RD </a:t>
            </a:r>
            <a:r>
              <a:rPr lang="en-US" sz="1800" dirty="0" smtClean="0"/>
              <a:t>response burst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- next PPDU may piggyback BACK or ACK (if needed by RD responder)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9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094" y="678776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161" y="1643516"/>
            <a:ext cx="8072438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1: RD initiator indicates RD grant to a specific STA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grants RD to the STA that sends immediate BACK after MU MIMO PPDU</a:t>
            </a:r>
            <a:br>
              <a:rPr lang="en-US" sz="1800" dirty="0" smtClean="0"/>
            </a:br>
            <a:r>
              <a:rPr lang="en-US" sz="1800" dirty="0" smtClean="0"/>
              <a:t>- set </a:t>
            </a:r>
            <a:r>
              <a:rPr lang="en-US" sz="1800" dirty="0" smtClean="0"/>
              <a:t>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</a:t>
            </a:r>
            <a:r>
              <a:rPr lang="en-US" sz="1800" dirty="0"/>
              <a:t>= 1 and ACK Policy = 0 </a:t>
            </a:r>
            <a:r>
              <a:rPr lang="en-US" sz="1800" dirty="0" smtClean="0"/>
              <a:t>0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AP/PCP grants RD to the STA that is polled by </a:t>
            </a:r>
            <a:r>
              <a:rPr lang="en-US" sz="1800" dirty="0" err="1" smtClean="0"/>
              <a:t>BlockAckReq</a:t>
            </a:r>
            <a:r>
              <a:rPr lang="en-US" sz="1800" dirty="0" smtClean="0"/>
              <a:t> for BACK</a:t>
            </a:r>
            <a:br>
              <a:rPr lang="en-US" sz="1800" dirty="0" smtClean="0"/>
            </a:br>
            <a:r>
              <a:rPr lang="en-US" sz="1800" dirty="0" smtClean="0"/>
              <a:t>- aggregate BAR with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</a:t>
            </a:r>
            <a:br>
              <a:rPr lang="en-US" sz="1800" dirty="0" smtClean="0"/>
            </a:br>
            <a:r>
              <a:rPr lang="en-US" sz="1800" dirty="0" smtClean="0"/>
              <a:t>- </a:t>
            </a:r>
            <a:r>
              <a:rPr lang="en-US" sz="1800" dirty="0" err="1" smtClean="0"/>
              <a:t>QoS</a:t>
            </a:r>
            <a:r>
              <a:rPr lang="en-US" sz="1800" dirty="0" smtClean="0"/>
              <a:t> Null has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561" y="4077072"/>
            <a:ext cx="8637637" cy="181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0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06" y="69395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MU-MIMO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436" y="1723013"/>
            <a:ext cx="8356699" cy="3911576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>
                <a:solidFill>
                  <a:srgbClr val="FF0000"/>
                </a:solidFill>
              </a:rPr>
              <a:t>Step 2: RD responder utilizes RD grant</a:t>
            </a:r>
            <a:endParaRPr lang="en-US" sz="1800" dirty="0">
              <a:solidFill>
                <a:srgbClr val="FF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responder sends RD response burst with single PPDU</a:t>
            </a:r>
            <a:br>
              <a:rPr lang="en-US" sz="1800" dirty="0" smtClean="0"/>
            </a:br>
            <a:r>
              <a:rPr lang="en-US" sz="1800" dirty="0" smtClean="0"/>
              <a:t>- BACK, or</a:t>
            </a:r>
            <a:br>
              <a:rPr lang="en-US" sz="1800" dirty="0" smtClean="0"/>
            </a:br>
            <a:r>
              <a:rPr lang="en-US" sz="1800" dirty="0" smtClean="0"/>
              <a:t>-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0), or</a:t>
            </a:r>
            <a:br>
              <a:rPr lang="en-US" sz="1800" dirty="0" smtClean="0"/>
            </a:br>
            <a:r>
              <a:rPr lang="en-US" sz="1800" dirty="0" smtClean="0"/>
              <a:t>- AMPDU </a:t>
            </a:r>
            <a:r>
              <a:rPr lang="en-US" sz="1800" dirty="0"/>
              <a:t>(BACK +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Null with </a:t>
            </a:r>
            <a:r>
              <a:rPr lang="en-US" sz="1800" dirty="0"/>
              <a:t>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RD responder sends RD response burst with multiple PPDUs</a:t>
            </a:r>
            <a:br>
              <a:rPr lang="en-US" sz="1800" dirty="0" smtClean="0"/>
            </a:br>
            <a:r>
              <a:rPr lang="en-US" sz="1800" dirty="0" smtClean="0"/>
              <a:t>- first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 with RDG/</a:t>
            </a:r>
            <a:r>
              <a:rPr lang="en-US" sz="1800" dirty="0" err="1" smtClean="0"/>
              <a:t>MorePPDU</a:t>
            </a:r>
            <a:r>
              <a:rPr lang="en-US" sz="1800" dirty="0" smtClean="0"/>
              <a:t> = 1)</a:t>
            </a:r>
            <a:br>
              <a:rPr lang="en-US" sz="1800" dirty="0" smtClean="0"/>
            </a:br>
            <a:r>
              <a:rPr lang="en-US" sz="1800" dirty="0" smtClean="0"/>
              <a:t>- following PPDUs 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1)</a:t>
            </a:r>
            <a:br>
              <a:rPr lang="en-US" sz="1800" dirty="0" smtClean="0"/>
            </a:br>
            <a:r>
              <a:rPr lang="en-US" sz="1800" dirty="0" smtClean="0"/>
              <a:t>- last </a:t>
            </a:r>
            <a:r>
              <a:rPr lang="en-US" sz="1800" dirty="0"/>
              <a:t>P</a:t>
            </a:r>
            <a:r>
              <a:rPr lang="en-US" sz="1800" dirty="0" smtClean="0"/>
              <a:t>PDU </a:t>
            </a:r>
            <a:r>
              <a:rPr lang="en-US" sz="1800" dirty="0"/>
              <a:t>(</a:t>
            </a:r>
            <a:r>
              <a:rPr lang="en-US" sz="1800" dirty="0" err="1"/>
              <a:t>QoS</a:t>
            </a:r>
            <a:r>
              <a:rPr lang="en-US" sz="1800" dirty="0"/>
              <a:t> DATA with RDG/</a:t>
            </a:r>
            <a:r>
              <a:rPr lang="en-US" sz="1800" dirty="0" err="1"/>
              <a:t>MorePPDU</a:t>
            </a:r>
            <a:r>
              <a:rPr lang="en-US" sz="1800" dirty="0"/>
              <a:t> = </a:t>
            </a:r>
            <a:r>
              <a:rPr lang="en-US" sz="1800" dirty="0" smtClean="0"/>
              <a:t>0)</a:t>
            </a:r>
            <a:endParaRPr lang="en-US" sz="1800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62" y="4509120"/>
            <a:ext cx="8767387" cy="182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527" y="606425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RD for DL MU MIMO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36" y="1532441"/>
            <a:ext cx="8356699" cy="3911576"/>
          </a:xfrm>
        </p:spPr>
        <p:txBody>
          <a:bodyPr>
            <a:noAutofit/>
          </a:bodyPr>
          <a:lstStyle/>
          <a:p>
            <a:pPr marL="0" lvl="0" indent="0"/>
            <a:r>
              <a:rPr lang="en-US" sz="1800" dirty="0" smtClean="0">
                <a:solidFill>
                  <a:srgbClr val="FF0000"/>
                </a:solidFill>
              </a:rPr>
              <a:t>Step 3: RD initiator responds to RD </a:t>
            </a:r>
            <a:r>
              <a:rPr lang="en-US" sz="1800" dirty="0" smtClean="0">
                <a:solidFill>
                  <a:srgbClr val="FF0000"/>
                </a:solidFill>
              </a:rPr>
              <a:t>response </a:t>
            </a:r>
            <a:r>
              <a:rPr lang="en-US" sz="1800" dirty="0" smtClean="0">
                <a:solidFill>
                  <a:srgbClr val="FF0000"/>
                </a:solidFill>
              </a:rPr>
              <a:t>burst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BACK is not required, RD initiator continues with sending</a:t>
            </a:r>
            <a:br>
              <a:rPr lang="en-US" sz="1800" dirty="0"/>
            </a:br>
            <a:r>
              <a:rPr lang="en-US" sz="1800" dirty="0"/>
              <a:t>- next BAR, or</a:t>
            </a:r>
            <a:br>
              <a:rPr lang="en-US" sz="1800" dirty="0"/>
            </a:br>
            <a:r>
              <a:rPr lang="en-US" sz="1800" dirty="0"/>
              <a:t>- next MU PPDU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/>
              <a:t>If </a:t>
            </a:r>
            <a:r>
              <a:rPr lang="en-US" sz="1800" dirty="0" smtClean="0"/>
              <a:t>BACK is required by the RD responder, RD initiator sends BACK to RD responder</a:t>
            </a:r>
            <a:br>
              <a:rPr lang="en-US" sz="1800" dirty="0" smtClean="0"/>
            </a:br>
            <a:r>
              <a:rPr lang="en-US" sz="1800" dirty="0" smtClean="0"/>
              <a:t>- along with the next </a:t>
            </a:r>
            <a:r>
              <a:rPr lang="en-US" sz="1800" dirty="0" smtClean="0"/>
              <a:t>BAR in MU MIMO fashion, </a:t>
            </a:r>
            <a:r>
              <a:rPr lang="en-US" sz="1800" dirty="0" smtClean="0"/>
              <a:t>or</a:t>
            </a:r>
            <a:br>
              <a:rPr lang="en-US" sz="1800" dirty="0" smtClean="0"/>
            </a:br>
            <a:r>
              <a:rPr lang="en-US" sz="1800" dirty="0" smtClean="0"/>
              <a:t>- along with AMPDU (BACK +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DATA) to the RD responder in the next MU </a:t>
            </a:r>
            <a:r>
              <a:rPr lang="en-US" sz="1800" dirty="0" smtClean="0"/>
              <a:t>PPDU</a:t>
            </a:r>
            <a:endParaRPr lang="en-US" sz="1800" dirty="0" smtClean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1503187E-141F-4BD4-89FC-091C639C5F6F}" type="datetime1">
              <a:rPr lang="en-US" smtClean="0"/>
              <a:t>11/10/2016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78" y="4365104"/>
            <a:ext cx="8905255" cy="187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3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15" y="796794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64" y="1981336"/>
            <a:ext cx="8212683" cy="3911576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We recommend to enable RD for DL MU MIMO to improve UL channel access efficiency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RD solution for DL MU MIMO</a:t>
            </a:r>
            <a:br>
              <a:rPr lang="en-US" sz="2000" dirty="0" smtClean="0"/>
            </a:br>
            <a:r>
              <a:rPr lang="en-US" sz="2000" dirty="0" smtClean="0"/>
              <a:t>- Reuse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protocol for MU MIMO in 11ac</a:t>
            </a:r>
            <a:br>
              <a:rPr lang="en-US" sz="2000" dirty="0" smtClean="0"/>
            </a:br>
            <a:r>
              <a:rPr lang="en-US" sz="2000" dirty="0" smtClean="0"/>
              <a:t>- Reuse RD protocol for SISO in 11ad</a:t>
            </a:r>
            <a:br>
              <a:rPr lang="en-US" sz="2000" dirty="0" smtClean="0"/>
            </a:br>
            <a:r>
              <a:rPr lang="en-US" sz="2000" dirty="0" smtClean="0"/>
              <a:t>- Flexibility to enable RD for arbitrary number of STAs per MU PPDU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Ou Yang, Intel et al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11/10/2016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1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3533</TotalTime>
  <Words>441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Document</vt:lpstr>
      <vt:lpstr>Reverse Direction for DL MU MIMO</vt:lpstr>
      <vt:lpstr>Motivation</vt:lpstr>
      <vt:lpstr>BlockACK and RD for DL MU-MIMO</vt:lpstr>
      <vt:lpstr>BlockACK for MU MIMO in 11ac</vt:lpstr>
      <vt:lpstr>RD Behavior in 11ad</vt:lpstr>
      <vt:lpstr>Solution: RD for DL MU-MIMO (1)</vt:lpstr>
      <vt:lpstr>Solution: RD for DL MU-MIMO (2)</vt:lpstr>
      <vt:lpstr>Solution: RD for DL MU MIMO (3)</vt:lpstr>
      <vt:lpstr>Conclusion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 Block Acknowledgement frame format</dc:title>
  <dc:creator>Trainin, Solomon</dc:creator>
  <cp:lastModifiedBy>Yang, Ou</cp:lastModifiedBy>
  <cp:revision>58</cp:revision>
  <cp:lastPrinted>1601-01-01T00:00:00Z</cp:lastPrinted>
  <dcterms:created xsi:type="dcterms:W3CDTF">2016-09-11T14:22:53Z</dcterms:created>
  <dcterms:modified xsi:type="dcterms:W3CDTF">2016-11-10T20:46:00Z</dcterms:modified>
</cp:coreProperties>
</file>