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96" r:id="rId2"/>
    <p:sldMasterId id="2147483684" r:id="rId3"/>
    <p:sldMasterId id="2147483672" r:id="rId4"/>
    <p:sldMasterId id="2147483660" r:id="rId5"/>
  </p:sldMasterIdLst>
  <p:notesMasterIdLst>
    <p:notesMasterId r:id="rId16"/>
  </p:notesMasterIdLst>
  <p:handoutMasterIdLst>
    <p:handoutMasterId r:id="rId17"/>
  </p:handoutMasterIdLst>
  <p:sldIdLst>
    <p:sldId id="28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2241" autoAdjust="0"/>
  </p:normalViewPr>
  <p:slideViewPr>
    <p:cSldViewPr>
      <p:cViewPr varScale="1">
        <p:scale>
          <a:sx n="85" d="100"/>
          <a:sy n="85" d="100"/>
        </p:scale>
        <p:origin x="1584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113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8" d="100"/>
          <a:sy n="38" d="100"/>
        </p:scale>
        <p:origin x="2355" y="45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802.11-16/1212r0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802.11-16/1212r0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Solomon Trainin, Intel et 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802.11-16/1212r0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7807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938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66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179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42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9358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6908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691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649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73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48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0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2842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115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145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508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0864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30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012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823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7D08E62C-CDED-493F-B5D4-4E4BB3953780}" type="datetime1">
              <a:rPr lang="en-US" smtClean="0"/>
              <a:t>11/8/2016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192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4657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1570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0266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9138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6567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727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8348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6998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23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8311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9122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4386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56729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22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065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33732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47516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27989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802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793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0924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4161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77855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36997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275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10675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0638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0710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676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56601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2981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25557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002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802.11-16/1212r1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7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23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80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204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11/8/2016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39094" y="764703"/>
            <a:ext cx="7772400" cy="662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Reverse Direction for DL MU MIMO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7084" y="173364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2016-11-10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3450294"/>
              </p:ext>
            </p:extLst>
          </p:nvPr>
        </p:nvGraphicFramePr>
        <p:xfrm>
          <a:off x="865188" y="2779713"/>
          <a:ext cx="7278687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Document" r:id="rId4" imgW="8403363" imgH="2894162" progId="Word.Document.8">
                  <p:embed/>
                </p:oleObj>
              </mc:Choice>
              <mc:Fallback>
                <p:oleObj name="Document" r:id="rId4" imgW="8403363" imgH="289416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188" y="2779713"/>
                        <a:ext cx="7278687" cy="2524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55576" y="241242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61582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769" y="705085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900" y="1797917"/>
            <a:ext cx="8072438" cy="3911576"/>
          </a:xfrm>
        </p:spPr>
        <p:txBody>
          <a:bodyPr>
            <a:no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/>
              <a:t>Do you agree to insert the following sentence in the SFD that 11ay shall support RD for DL MU-MIMO transmission?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/>
              <a:t>Do you agree to insert the following sentence in the SFD that 11ay shall adopt the </a:t>
            </a:r>
            <a:r>
              <a:rPr lang="en-US" sz="2000" dirty="0" err="1" smtClean="0"/>
              <a:t>BlockACK</a:t>
            </a:r>
            <a:r>
              <a:rPr lang="en-US" sz="2000" dirty="0" smtClean="0"/>
              <a:t> mechanism defined in 11ac for DL MU-MIMO?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/>
              <a:t>Do you agree to insert the following sentence in the SFD that DL MU-MIMO transmission shall support RD accordingly to the rules described in slide 6, 7 and 8?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11/8/2016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440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64704"/>
            <a:ext cx="7886700" cy="70614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Motivation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2657" y="1628800"/>
            <a:ext cx="7729488" cy="3110284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Reverse Direction (RD) for SISO transmissions is defined in 11ad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RD for DL MU-MIMO</a:t>
            </a:r>
            <a:br>
              <a:rPr lang="en-US" sz="2000" dirty="0" smtClean="0"/>
            </a:br>
            <a:r>
              <a:rPr lang="en-US" sz="2000" dirty="0" smtClean="0"/>
              <a:t>- provides efficient UL channel access</a:t>
            </a:r>
            <a:br>
              <a:rPr lang="en-US" sz="2000" dirty="0" smtClean="0"/>
            </a:br>
            <a:r>
              <a:rPr lang="en-US" sz="2000" dirty="0" smtClean="0"/>
              <a:t>- may improve TCP throughput</a:t>
            </a:r>
            <a:br>
              <a:rPr lang="en-US" sz="2000" dirty="0" smtClean="0"/>
            </a:br>
            <a:r>
              <a:rPr lang="en-US" sz="2000" dirty="0" smtClean="0"/>
              <a:t>- may improve user experience for applications with tight delay constraints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How to support RD for DL MU-MIMO has not yet been </a:t>
            </a:r>
            <a:r>
              <a:rPr lang="en-US" sz="2000" dirty="0" smtClean="0"/>
              <a:t>defined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11/8/2016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5802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06636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err="1" smtClean="0"/>
              <a:t>BlockACK</a:t>
            </a:r>
            <a:r>
              <a:rPr lang="en-US" dirty="0" smtClean="0"/>
              <a:t> and RD for DL MU-MIMO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004" y="1844824"/>
            <a:ext cx="7492603" cy="3168352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RD is a natural extension of </a:t>
            </a:r>
            <a:r>
              <a:rPr lang="en-US" sz="2000" dirty="0" err="1" smtClean="0"/>
              <a:t>BlockACK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- RD behavior depends on </a:t>
            </a:r>
            <a:r>
              <a:rPr lang="en-US" sz="2000" dirty="0" err="1" smtClean="0"/>
              <a:t>BlockACK</a:t>
            </a:r>
            <a:r>
              <a:rPr lang="en-US" sz="2000" dirty="0" smtClean="0"/>
              <a:t> mechanism for DL MU-MIMO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Related work</a:t>
            </a:r>
            <a:br>
              <a:rPr lang="en-US" sz="2000" dirty="0" smtClean="0"/>
            </a:br>
            <a:r>
              <a:rPr lang="en-US" sz="2000" dirty="0" smtClean="0"/>
              <a:t>- </a:t>
            </a:r>
            <a:r>
              <a:rPr lang="en-US" sz="2000" dirty="0" err="1" smtClean="0"/>
              <a:t>BlockACK</a:t>
            </a:r>
            <a:r>
              <a:rPr lang="en-US" sz="2000" dirty="0" smtClean="0"/>
              <a:t> for DL MU-MIMO is defined in 11ac</a:t>
            </a:r>
            <a:br>
              <a:rPr lang="en-US" sz="2000" dirty="0" smtClean="0"/>
            </a:br>
            <a:r>
              <a:rPr lang="en-US" sz="2000" dirty="0" smtClean="0"/>
              <a:t>- RD is defined for SISO in 11ad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Goal</a:t>
            </a:r>
            <a:br>
              <a:rPr lang="en-US" sz="2000" dirty="0" smtClean="0"/>
            </a:br>
            <a:r>
              <a:rPr lang="en-US" sz="2000" dirty="0" smtClean="0"/>
              <a:t>- define RD behavior for DL MU-MIMO for 11ay</a:t>
            </a:r>
            <a:br>
              <a:rPr lang="en-US" sz="2000" dirty="0" smtClean="0"/>
            </a:br>
            <a:r>
              <a:rPr lang="en-US" sz="2000" dirty="0" smtClean="0"/>
              <a:t>- minimize changes introduced to 11ac </a:t>
            </a:r>
            <a:r>
              <a:rPr lang="en-US" sz="2000" dirty="0" err="1" smtClean="0"/>
              <a:t>BlockACK</a:t>
            </a:r>
            <a:r>
              <a:rPr lang="en-US" sz="2000" dirty="0" smtClean="0"/>
              <a:t> and 11ad RD protocols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2656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11/8/2016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778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76672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err="1" smtClean="0"/>
              <a:t>BlockACK</a:t>
            </a:r>
            <a:r>
              <a:rPr lang="en-US" dirty="0" smtClean="0"/>
              <a:t> for MU MIMO in 11ac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781" y="1470844"/>
            <a:ext cx="8072438" cy="3263504"/>
          </a:xfrm>
        </p:spPr>
        <p:txBody>
          <a:bodyPr>
            <a:no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 </a:t>
            </a:r>
            <a:r>
              <a:rPr lang="en-US" sz="1800" dirty="0" smtClean="0"/>
              <a:t>sends </a:t>
            </a:r>
            <a:r>
              <a:rPr lang="en-US" sz="1800" dirty="0"/>
              <a:t>out </a:t>
            </a:r>
            <a:r>
              <a:rPr lang="en-US" sz="1800" dirty="0" smtClean="0"/>
              <a:t>one MU </a:t>
            </a:r>
            <a:r>
              <a:rPr lang="en-US" sz="1800" dirty="0"/>
              <a:t>PPDU to the group.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One of the STA (STA1 in the example) </a:t>
            </a:r>
            <a:r>
              <a:rPr lang="en-US" sz="1800" dirty="0" smtClean="0"/>
              <a:t>sends immediate </a:t>
            </a:r>
            <a:r>
              <a:rPr lang="en-US" sz="1800" dirty="0" err="1" smtClean="0"/>
              <a:t>BlockACK</a:t>
            </a:r>
            <a:endParaRPr lang="en-US" sz="1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/>
              <a:t>AP sends </a:t>
            </a:r>
            <a:r>
              <a:rPr lang="en-US" sz="1800" dirty="0" err="1"/>
              <a:t>BlockACKReq</a:t>
            </a:r>
            <a:r>
              <a:rPr lang="en-US" sz="1800" dirty="0"/>
              <a:t> to one of the STAs whose </a:t>
            </a:r>
            <a:r>
              <a:rPr lang="en-US" sz="1800" dirty="0" err="1"/>
              <a:t>BlockACK</a:t>
            </a:r>
            <a:r>
              <a:rPr lang="en-US" sz="1800" dirty="0"/>
              <a:t> has not been collected (STA2 in the example</a:t>
            </a:r>
            <a:r>
              <a:rPr lang="en-US" sz="1800" dirty="0" smtClean="0"/>
              <a:t>)</a:t>
            </a:r>
            <a:endParaRPr lang="en-US" sz="1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The STA that receives the </a:t>
            </a:r>
            <a:r>
              <a:rPr lang="en-US" sz="1800" dirty="0" err="1"/>
              <a:t>BlockACKReq</a:t>
            </a:r>
            <a:r>
              <a:rPr lang="en-US" sz="1800" dirty="0"/>
              <a:t> responds with its </a:t>
            </a:r>
            <a:r>
              <a:rPr lang="en-US" sz="1800" dirty="0" err="1"/>
              <a:t>BlockACK</a:t>
            </a:r>
            <a:endParaRPr lang="en-US" sz="1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 continues to sends </a:t>
            </a:r>
            <a:r>
              <a:rPr lang="en-US" sz="1800" dirty="0" err="1"/>
              <a:t>BlockACKReq</a:t>
            </a:r>
            <a:r>
              <a:rPr lang="en-US" sz="1800" dirty="0"/>
              <a:t> to one of the STAs whose </a:t>
            </a:r>
            <a:r>
              <a:rPr lang="en-US" sz="1800" dirty="0" err="1"/>
              <a:t>BlockACK</a:t>
            </a:r>
            <a:r>
              <a:rPr lang="en-US" sz="1800" dirty="0"/>
              <a:t> has not been collected if </a:t>
            </a:r>
            <a:r>
              <a:rPr lang="en-US" sz="1800" dirty="0" smtClean="0"/>
              <a:t>any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/>
              <a:t>AP </a:t>
            </a:r>
            <a:r>
              <a:rPr lang="en-US" sz="1800" dirty="0"/>
              <a:t>sends the next MU </a:t>
            </a:r>
            <a:r>
              <a:rPr lang="en-US" sz="1800" dirty="0" smtClean="0"/>
              <a:t>PPDU</a:t>
            </a:r>
            <a:endParaRPr lang="en-US" sz="1800" dirty="0"/>
          </a:p>
          <a:p>
            <a:endParaRPr lang="en-US" sz="1800" dirty="0" smtClean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660" y="4293096"/>
            <a:ext cx="6120680" cy="196100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11/8/2016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6268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638" y="547823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smtClean="0"/>
              <a:t>RD Behavior in 11ad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912" y="1340768"/>
            <a:ext cx="8377560" cy="3263504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B050"/>
                </a:solidFill>
              </a:rPr>
              <a:t>Step 1:</a:t>
            </a:r>
            <a:r>
              <a:rPr lang="en-US" sz="1800" dirty="0" smtClean="0"/>
              <a:t> RD initiator</a:t>
            </a:r>
            <a:br>
              <a:rPr lang="en-US" sz="1800" dirty="0" smtClean="0"/>
            </a:br>
            <a:r>
              <a:rPr lang="en-US" sz="1800" dirty="0" smtClean="0"/>
              <a:t>- set RDG = 1 in </a:t>
            </a:r>
            <a:r>
              <a:rPr lang="en-US" sz="1800" dirty="0" err="1" smtClean="0"/>
              <a:t>QoS</a:t>
            </a:r>
            <a:r>
              <a:rPr lang="en-US" sz="1800" dirty="0" smtClean="0"/>
              <a:t> Control field of the </a:t>
            </a:r>
            <a:r>
              <a:rPr lang="en-US" sz="1800" dirty="0" smtClean="0"/>
              <a:t>MPDU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B050"/>
                </a:solidFill>
              </a:rPr>
              <a:t>Step 2:</a:t>
            </a:r>
            <a:r>
              <a:rPr lang="en-US" sz="1800" dirty="0" smtClean="0"/>
              <a:t> RD responder</a:t>
            </a:r>
            <a:br>
              <a:rPr lang="en-US" sz="1800" dirty="0" smtClean="0"/>
            </a:br>
            <a:r>
              <a:rPr lang="en-US" sz="1800" dirty="0" smtClean="0"/>
              <a:t>- sends BACK or ACK SIFS after RD grant</a:t>
            </a:r>
            <a:br>
              <a:rPr lang="en-US" sz="1800" dirty="0" smtClean="0"/>
            </a:br>
            <a:r>
              <a:rPr lang="en-US" sz="1800" dirty="0" smtClean="0"/>
              <a:t>- BACK or ACK can be aggregated with DATA</a:t>
            </a:r>
            <a:br>
              <a:rPr lang="en-US" sz="1800" dirty="0" smtClean="0"/>
            </a:br>
            <a:r>
              <a:rPr lang="en-US" sz="1800" dirty="0" smtClean="0"/>
              <a:t>- PPDUs in RD responder burst can be SIFS or RIFS apart</a:t>
            </a:r>
            <a:br>
              <a:rPr lang="en-US" sz="1800" dirty="0" smtClean="0"/>
            </a:br>
            <a:r>
              <a:rPr lang="en-US" sz="1800" dirty="0" smtClean="0"/>
              <a:t>- last PPDU in RD responder burst has RDG/</a:t>
            </a:r>
            <a:r>
              <a:rPr lang="en-US" sz="1800" dirty="0" err="1" smtClean="0"/>
              <a:t>MorePPDU</a:t>
            </a:r>
            <a:r>
              <a:rPr lang="en-US" sz="1800" dirty="0" smtClean="0"/>
              <a:t> = 0, it may expect response</a:t>
            </a:r>
            <a:br>
              <a:rPr lang="en-US" sz="1800" dirty="0" smtClean="0"/>
            </a:br>
            <a:r>
              <a:rPr lang="en-US" sz="1800" dirty="0" smtClean="0"/>
              <a:t>- other PPDUs in RD responder burst has RDG/</a:t>
            </a:r>
            <a:r>
              <a:rPr lang="en-US" sz="1800" dirty="0" err="1" smtClean="0"/>
              <a:t>MorePPDU</a:t>
            </a:r>
            <a:r>
              <a:rPr lang="en-US" sz="1800" dirty="0" smtClean="0"/>
              <a:t> = 1, no response expected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rgbClr val="00B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B050"/>
                </a:solidFill>
              </a:rPr>
              <a:t>Step </a:t>
            </a:r>
            <a:r>
              <a:rPr lang="en-US" sz="1800" dirty="0" smtClean="0">
                <a:solidFill>
                  <a:srgbClr val="00B050"/>
                </a:solidFill>
              </a:rPr>
              <a:t>3:</a:t>
            </a:r>
            <a:r>
              <a:rPr lang="en-US" sz="1800" dirty="0" smtClean="0"/>
              <a:t> RD initiator</a:t>
            </a:r>
            <a:br>
              <a:rPr lang="en-US" sz="1800" dirty="0" smtClean="0"/>
            </a:br>
            <a:r>
              <a:rPr lang="en-US" sz="1800" dirty="0" smtClean="0"/>
              <a:t>- sends next PPDU SIFS after successfully receives RD responder’s response</a:t>
            </a:r>
            <a:br>
              <a:rPr lang="en-US" sz="1800" dirty="0" smtClean="0"/>
            </a:br>
            <a:r>
              <a:rPr lang="en-US" sz="1800" dirty="0" smtClean="0"/>
              <a:t>- next PPDU may piggyback BACK or ACK (if needed by RD responder)</a:t>
            </a:r>
            <a:br>
              <a:rPr lang="en-US" sz="1800" dirty="0" smtClean="0"/>
            </a:br>
            <a:endParaRPr lang="en-US" sz="1800" dirty="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11/8/2016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7596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094" y="678776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smtClean="0"/>
              <a:t>Solution: RD for DL MU-MIMO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161" y="1643516"/>
            <a:ext cx="8072438" cy="3911576"/>
          </a:xfrm>
        </p:spPr>
        <p:txBody>
          <a:bodyPr>
            <a:noAutofit/>
          </a:bodyPr>
          <a:lstStyle/>
          <a:p>
            <a:pPr lvl="0"/>
            <a:r>
              <a:rPr lang="en-US" sz="1800" dirty="0" smtClean="0">
                <a:solidFill>
                  <a:srgbClr val="FF0000"/>
                </a:solidFill>
              </a:rPr>
              <a:t>Step 1: RD initiator indicates RD grant to a specific STA</a:t>
            </a:r>
            <a:endParaRPr lang="en-US" sz="1800" dirty="0">
              <a:solidFill>
                <a:srgbClr val="FF000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/>
              <a:t>AP/PCP </a:t>
            </a:r>
            <a:r>
              <a:rPr lang="en-US" sz="1800" dirty="0" smtClean="0"/>
              <a:t>grants RD to the STA that sends immediate BACK after MU MIMO PPDU</a:t>
            </a:r>
            <a:br>
              <a:rPr lang="en-US" sz="1800" dirty="0" smtClean="0"/>
            </a:br>
            <a:r>
              <a:rPr lang="en-US" sz="1800" dirty="0" smtClean="0"/>
              <a:t>- set </a:t>
            </a:r>
            <a:r>
              <a:rPr lang="en-US" sz="1800" dirty="0"/>
              <a:t>RDG = 1 and ACK Policy = 0 </a:t>
            </a:r>
            <a:r>
              <a:rPr lang="en-US" sz="1800" dirty="0" smtClean="0"/>
              <a:t>0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/>
              <a:t>AP/PCP </a:t>
            </a:r>
            <a:r>
              <a:rPr lang="en-US" sz="1800" dirty="0" smtClean="0"/>
              <a:t>grants RD to the STA that is polled by </a:t>
            </a:r>
            <a:r>
              <a:rPr lang="en-US" sz="1800" dirty="0" err="1" smtClean="0"/>
              <a:t>BlockAckReq</a:t>
            </a:r>
            <a:r>
              <a:rPr lang="en-US" sz="1800" dirty="0" smtClean="0"/>
              <a:t> for BACK</a:t>
            </a:r>
            <a:br>
              <a:rPr lang="en-US" sz="1800" dirty="0" smtClean="0"/>
            </a:br>
            <a:r>
              <a:rPr lang="en-US" sz="1800" dirty="0" smtClean="0"/>
              <a:t>- aggregate BAR with </a:t>
            </a:r>
            <a:r>
              <a:rPr lang="en-US" sz="1800" dirty="0" err="1" smtClean="0"/>
              <a:t>QoS</a:t>
            </a:r>
            <a:r>
              <a:rPr lang="en-US" sz="1800" dirty="0" smtClean="0"/>
              <a:t> Null</a:t>
            </a:r>
            <a:br>
              <a:rPr lang="en-US" sz="1800" dirty="0" smtClean="0"/>
            </a:br>
            <a:r>
              <a:rPr lang="en-US" sz="1800" dirty="0" smtClean="0"/>
              <a:t>- </a:t>
            </a:r>
            <a:r>
              <a:rPr lang="en-US" sz="1800" dirty="0" err="1" smtClean="0"/>
              <a:t>QoS</a:t>
            </a:r>
            <a:r>
              <a:rPr lang="en-US" sz="1800" dirty="0" smtClean="0"/>
              <a:t> Null has RDG/</a:t>
            </a:r>
            <a:r>
              <a:rPr lang="en-US" sz="1800" dirty="0" err="1" smtClean="0"/>
              <a:t>MorePPDU</a:t>
            </a:r>
            <a:r>
              <a:rPr lang="en-US" sz="1800" dirty="0" smtClean="0"/>
              <a:t> </a:t>
            </a:r>
            <a:r>
              <a:rPr lang="en-US" sz="1800" dirty="0"/>
              <a:t>= </a:t>
            </a:r>
            <a:r>
              <a:rPr lang="en-US" sz="1800" dirty="0" smtClean="0"/>
              <a:t>1</a:t>
            </a:r>
            <a:br>
              <a:rPr lang="en-US" sz="1800" dirty="0" smtClean="0"/>
            </a:br>
            <a:endParaRPr lang="en-US" sz="1800" dirty="0" smtClean="0"/>
          </a:p>
        </p:txBody>
      </p:sp>
      <p:sp>
        <p:nvSpPr>
          <p:cNvPr id="23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2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11/8/2016</a:t>
            </a:fld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561" y="4077072"/>
            <a:ext cx="8637637" cy="1818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103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806" y="693954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smtClean="0"/>
              <a:t>Solution: RD for DL MU-MIMO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436" y="1723013"/>
            <a:ext cx="8356699" cy="3911576"/>
          </a:xfrm>
        </p:spPr>
        <p:txBody>
          <a:bodyPr>
            <a:noAutofit/>
          </a:bodyPr>
          <a:lstStyle/>
          <a:p>
            <a:pPr lvl="0"/>
            <a:r>
              <a:rPr lang="en-US" sz="1800" dirty="0" smtClean="0">
                <a:solidFill>
                  <a:srgbClr val="FF0000"/>
                </a:solidFill>
              </a:rPr>
              <a:t>Step 2: RD responder utilizes RD grant</a:t>
            </a:r>
            <a:endParaRPr lang="en-US" sz="1800" dirty="0">
              <a:solidFill>
                <a:srgbClr val="FF000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/>
              <a:t>RD </a:t>
            </a:r>
            <a:r>
              <a:rPr lang="en-US" sz="1800" dirty="0" smtClean="0"/>
              <a:t>responder sends RD response burst with single PPDU</a:t>
            </a:r>
            <a:br>
              <a:rPr lang="en-US" sz="1800" dirty="0" smtClean="0"/>
            </a:br>
            <a:r>
              <a:rPr lang="en-US" sz="1800" dirty="0" smtClean="0"/>
              <a:t>- BACK, or</a:t>
            </a:r>
            <a:br>
              <a:rPr lang="en-US" sz="1800" dirty="0" smtClean="0"/>
            </a:br>
            <a:r>
              <a:rPr lang="en-US" sz="1800" dirty="0" smtClean="0"/>
              <a:t>- AMPDU (BACK + </a:t>
            </a:r>
            <a:r>
              <a:rPr lang="en-US" sz="1800" dirty="0" err="1" smtClean="0"/>
              <a:t>QoS</a:t>
            </a:r>
            <a:r>
              <a:rPr lang="en-US" sz="1800" dirty="0" smtClean="0"/>
              <a:t> DATA with RDG/</a:t>
            </a:r>
            <a:r>
              <a:rPr lang="en-US" sz="1800" dirty="0" err="1" smtClean="0"/>
              <a:t>MorePPDU</a:t>
            </a:r>
            <a:r>
              <a:rPr lang="en-US" sz="1800" dirty="0" smtClean="0"/>
              <a:t> = 0), or</a:t>
            </a:r>
            <a:br>
              <a:rPr lang="en-US" sz="1800" dirty="0" smtClean="0"/>
            </a:br>
            <a:r>
              <a:rPr lang="en-US" sz="1800" dirty="0" smtClean="0"/>
              <a:t>- AMPDU </a:t>
            </a:r>
            <a:r>
              <a:rPr lang="en-US" sz="1800" dirty="0"/>
              <a:t>(BACK + </a:t>
            </a:r>
            <a:r>
              <a:rPr lang="en-US" sz="1800" dirty="0" err="1"/>
              <a:t>QoS</a:t>
            </a:r>
            <a:r>
              <a:rPr lang="en-US" sz="1800" dirty="0"/>
              <a:t> </a:t>
            </a:r>
            <a:r>
              <a:rPr lang="en-US" sz="1800" dirty="0" smtClean="0"/>
              <a:t>Null with </a:t>
            </a:r>
            <a:r>
              <a:rPr lang="en-US" sz="1800" dirty="0"/>
              <a:t>RDG/</a:t>
            </a:r>
            <a:r>
              <a:rPr lang="en-US" sz="1800" dirty="0" err="1"/>
              <a:t>MorePPDU</a:t>
            </a:r>
            <a:r>
              <a:rPr lang="en-US" sz="1800" dirty="0"/>
              <a:t> = </a:t>
            </a:r>
            <a:r>
              <a:rPr lang="en-US" sz="1800" dirty="0" smtClean="0"/>
              <a:t>0)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/>
              <a:t>RD </a:t>
            </a:r>
            <a:r>
              <a:rPr lang="en-US" sz="1800" dirty="0" smtClean="0"/>
              <a:t>responder sends RD response burst with multiple PPDUs</a:t>
            </a:r>
            <a:br>
              <a:rPr lang="en-US" sz="1800" dirty="0" smtClean="0"/>
            </a:br>
            <a:r>
              <a:rPr lang="en-US" sz="1800" dirty="0" smtClean="0"/>
              <a:t>- first AMPDU (BACK + </a:t>
            </a:r>
            <a:r>
              <a:rPr lang="en-US" sz="1800" dirty="0" err="1" smtClean="0"/>
              <a:t>QoS</a:t>
            </a:r>
            <a:r>
              <a:rPr lang="en-US" sz="1800" dirty="0" smtClean="0"/>
              <a:t> DATA with RDG/</a:t>
            </a:r>
            <a:r>
              <a:rPr lang="en-US" sz="1800" dirty="0" err="1" smtClean="0"/>
              <a:t>MorePPDU</a:t>
            </a:r>
            <a:r>
              <a:rPr lang="en-US" sz="1800" dirty="0" smtClean="0"/>
              <a:t> = 1)</a:t>
            </a:r>
            <a:br>
              <a:rPr lang="en-US" sz="1800" dirty="0" smtClean="0"/>
            </a:br>
            <a:r>
              <a:rPr lang="en-US" sz="1800" dirty="0" smtClean="0"/>
              <a:t>- following PPDUs (</a:t>
            </a:r>
            <a:r>
              <a:rPr lang="en-US" sz="1800" dirty="0" err="1"/>
              <a:t>QoS</a:t>
            </a:r>
            <a:r>
              <a:rPr lang="en-US" sz="1800" dirty="0"/>
              <a:t> DATA with RDG/</a:t>
            </a:r>
            <a:r>
              <a:rPr lang="en-US" sz="1800" dirty="0" err="1"/>
              <a:t>MorePPDU</a:t>
            </a:r>
            <a:r>
              <a:rPr lang="en-US" sz="1800" dirty="0"/>
              <a:t> = </a:t>
            </a:r>
            <a:r>
              <a:rPr lang="en-US" sz="1800" dirty="0" smtClean="0"/>
              <a:t>1)</a:t>
            </a:r>
            <a:br>
              <a:rPr lang="en-US" sz="1800" dirty="0" smtClean="0"/>
            </a:br>
            <a:r>
              <a:rPr lang="en-US" sz="1800" dirty="0" smtClean="0"/>
              <a:t>- last </a:t>
            </a:r>
            <a:r>
              <a:rPr lang="en-US" sz="1800" dirty="0"/>
              <a:t>P</a:t>
            </a:r>
            <a:r>
              <a:rPr lang="en-US" sz="1800" dirty="0" smtClean="0"/>
              <a:t>PDU </a:t>
            </a:r>
            <a:r>
              <a:rPr lang="en-US" sz="1800" dirty="0"/>
              <a:t>(</a:t>
            </a:r>
            <a:r>
              <a:rPr lang="en-US" sz="1800" dirty="0" err="1"/>
              <a:t>QoS</a:t>
            </a:r>
            <a:r>
              <a:rPr lang="en-US" sz="1800" dirty="0"/>
              <a:t> DATA with RDG/</a:t>
            </a:r>
            <a:r>
              <a:rPr lang="en-US" sz="1800" dirty="0" err="1"/>
              <a:t>MorePPDU</a:t>
            </a:r>
            <a:r>
              <a:rPr lang="en-US" sz="1800" dirty="0"/>
              <a:t> = </a:t>
            </a:r>
            <a:r>
              <a:rPr lang="en-US" sz="1800" dirty="0" smtClean="0"/>
              <a:t>0)</a:t>
            </a:r>
            <a:endParaRPr lang="en-US" sz="1800" dirty="0"/>
          </a:p>
        </p:txBody>
      </p:sp>
      <p:sp>
        <p:nvSpPr>
          <p:cNvPr id="23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2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11/8/2016</a:t>
            </a:fld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462" y="4509120"/>
            <a:ext cx="8767387" cy="1827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03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527" y="606425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smtClean="0"/>
              <a:t>Solution: RD for DL MU MIMO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936" y="1532441"/>
            <a:ext cx="8356699" cy="3911576"/>
          </a:xfrm>
        </p:spPr>
        <p:txBody>
          <a:bodyPr>
            <a:noAutofit/>
          </a:bodyPr>
          <a:lstStyle/>
          <a:p>
            <a:pPr marL="0" lvl="0" indent="0"/>
            <a:r>
              <a:rPr lang="en-US" sz="1800" dirty="0" smtClean="0">
                <a:solidFill>
                  <a:srgbClr val="FF0000"/>
                </a:solidFill>
              </a:rPr>
              <a:t>Step 3: RD initiator responds to RD responder burst</a:t>
            </a:r>
            <a:endParaRPr lang="en-US" sz="1800" dirty="0">
              <a:solidFill>
                <a:srgbClr val="FF000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/>
              <a:t>If </a:t>
            </a:r>
            <a:r>
              <a:rPr lang="en-US" sz="1800" dirty="0" smtClean="0"/>
              <a:t>BACK is required by the RD responder, RD initiator sends BACK to RD responder</a:t>
            </a:r>
            <a:br>
              <a:rPr lang="en-US" sz="1800" dirty="0" smtClean="0"/>
            </a:br>
            <a:r>
              <a:rPr lang="en-US" sz="1800" dirty="0" smtClean="0"/>
              <a:t>- along with the next BAR, or</a:t>
            </a:r>
            <a:br>
              <a:rPr lang="en-US" sz="1800" dirty="0" smtClean="0"/>
            </a:br>
            <a:r>
              <a:rPr lang="en-US" sz="1800" dirty="0" smtClean="0"/>
              <a:t>- along with AMPDU (BACK + </a:t>
            </a:r>
            <a:r>
              <a:rPr lang="en-US" sz="1800" dirty="0" err="1" smtClean="0"/>
              <a:t>QoS</a:t>
            </a:r>
            <a:r>
              <a:rPr lang="en-US" sz="1800" dirty="0" smtClean="0"/>
              <a:t> DATA) to the RD responder in the next MU PPDU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/>
              <a:t>If </a:t>
            </a:r>
            <a:r>
              <a:rPr lang="en-US" sz="1800" dirty="0" smtClean="0"/>
              <a:t>BACK is not required, RD initiator continues with sending</a:t>
            </a:r>
            <a:br>
              <a:rPr lang="en-US" sz="1800" dirty="0" smtClean="0"/>
            </a:br>
            <a:r>
              <a:rPr lang="en-US" sz="1800" dirty="0" smtClean="0"/>
              <a:t>- next BAR, or</a:t>
            </a:r>
            <a:br>
              <a:rPr lang="en-US" sz="1800" dirty="0" smtClean="0"/>
            </a:br>
            <a:r>
              <a:rPr lang="en-US" sz="1800" dirty="0" smtClean="0"/>
              <a:t>- next MU PPDU</a:t>
            </a:r>
            <a:endParaRPr lang="en-US" sz="1800" dirty="0"/>
          </a:p>
        </p:txBody>
      </p:sp>
      <p:sp>
        <p:nvSpPr>
          <p:cNvPr id="23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2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11/8/2016</a:t>
            </a:fld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678" y="4365104"/>
            <a:ext cx="8905255" cy="1877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035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115" y="796794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64" y="1981336"/>
            <a:ext cx="8212683" cy="3911576"/>
          </a:xfrm>
        </p:spPr>
        <p:txBody>
          <a:bodyPr>
            <a:no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/>
              <a:t>We recommend to enable RD for DL MU MIMO to improve UL channel access efficiency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/>
              <a:t>RD solution for DL MU MIMO</a:t>
            </a:r>
            <a:br>
              <a:rPr lang="en-US" sz="2000" dirty="0" smtClean="0"/>
            </a:br>
            <a:r>
              <a:rPr lang="en-US" sz="2000" dirty="0" smtClean="0"/>
              <a:t>- Reuse </a:t>
            </a:r>
            <a:r>
              <a:rPr lang="en-US" sz="2000" dirty="0" err="1" smtClean="0"/>
              <a:t>BlockACK</a:t>
            </a:r>
            <a:r>
              <a:rPr lang="en-US" sz="2000" dirty="0" smtClean="0"/>
              <a:t> protocol for MU MIMO in 11ac</a:t>
            </a:r>
            <a:br>
              <a:rPr lang="en-US" sz="2000" dirty="0" smtClean="0"/>
            </a:br>
            <a:r>
              <a:rPr lang="en-US" sz="2000" dirty="0" smtClean="0"/>
              <a:t>- Reuse RD protocol for SISO in 11ad</a:t>
            </a:r>
            <a:br>
              <a:rPr lang="en-US" sz="2000" dirty="0" smtClean="0"/>
            </a:br>
            <a:r>
              <a:rPr lang="en-US" sz="2000" dirty="0" smtClean="0"/>
              <a:t>- Flexibility to enable RD for arbitrary number of STAs per MU PPDU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11/8/2016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716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331</TotalTime>
  <Words>443</Words>
  <Application>Microsoft Office PowerPoint</Application>
  <PresentationFormat>On-screen Show (4:3)</PresentationFormat>
  <Paragraphs>93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 Unicode MS</vt:lpstr>
      <vt:lpstr>MS Gothic</vt:lpstr>
      <vt:lpstr>Arial</vt:lpstr>
      <vt:lpstr>Calibri</vt:lpstr>
      <vt:lpstr>Calibri Light</vt:lpstr>
      <vt:lpstr>Times New Roman</vt:lpstr>
      <vt:lpstr>Office Theme</vt:lpstr>
      <vt:lpstr>3_Custom Design</vt:lpstr>
      <vt:lpstr>2_Custom Design</vt:lpstr>
      <vt:lpstr>1_Custom Design</vt:lpstr>
      <vt:lpstr>Custom Design</vt:lpstr>
      <vt:lpstr>Document</vt:lpstr>
      <vt:lpstr>Reverse Direction for DL MU MIMO</vt:lpstr>
      <vt:lpstr>Motivation</vt:lpstr>
      <vt:lpstr>BlockACK and RD for DL MU-MIMO</vt:lpstr>
      <vt:lpstr>BlockACK for MU MIMO in 11ac</vt:lpstr>
      <vt:lpstr>RD Behavior in 11ad</vt:lpstr>
      <vt:lpstr>Solution: RD for DL MU-MIMO (1)</vt:lpstr>
      <vt:lpstr>Solution: RD for DL MU-MIMO (2)</vt:lpstr>
      <vt:lpstr>Solution: RD for DL MU MIMO (3)</vt:lpstr>
      <vt:lpstr>Conclusion</vt:lpstr>
      <vt:lpstr>Straw Poll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EDMG Block Acknowledgement frame format</dc:title>
  <dc:creator>Trainin, Solomon</dc:creator>
  <cp:lastModifiedBy>Yang, Ou</cp:lastModifiedBy>
  <cp:revision>50</cp:revision>
  <cp:lastPrinted>1601-01-01T00:00:00Z</cp:lastPrinted>
  <dcterms:created xsi:type="dcterms:W3CDTF">2016-09-11T14:22:53Z</dcterms:created>
  <dcterms:modified xsi:type="dcterms:W3CDTF">2016-11-08T14:34:12Z</dcterms:modified>
</cp:coreProperties>
</file>