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 id="2147483673" r:id="rId2"/>
    <p:sldMasterId id="2147483674" r:id="rId3"/>
  </p:sldMasterIdLst>
  <p:notesMasterIdLst>
    <p:notesMasterId r:id="rId13"/>
  </p:notesMasterIdLst>
  <p:sldIdLst>
    <p:sldId id="256" r:id="rId4"/>
    <p:sldId id="257" r:id="rId5"/>
    <p:sldId id="258" r:id="rId6"/>
    <p:sldId id="259" r:id="rId7"/>
    <p:sldId id="260" r:id="rId8"/>
    <p:sldId id="265" r:id="rId9"/>
    <p:sldId id="264" r:id="rId10"/>
    <p:sldId id="263" r:id="rId11"/>
    <p:sldId id="262" r:id="rId12"/>
  </p:sldIdLst>
  <p:sldSz cx="9144000" cy="6858000" type="screen4x3"/>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0" d="100"/>
          <a:sy n="90" d="100"/>
        </p:scale>
        <p:origin x="-1272"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dt" idx="10"/>
          </p:nvPr>
        </p:nvSpPr>
        <p:spPr>
          <a:xfrm>
            <a:off x="654050" y="98425"/>
            <a:ext cx="827086" cy="212724"/>
          </a:xfrm>
          <a:prstGeom prst="rect">
            <a:avLst/>
          </a:prstGeom>
          <a:noFill/>
          <a:ln>
            <a:noFill/>
          </a:ln>
        </p:spPr>
        <p:txBody>
          <a:bodyPr lIns="91425" tIns="91425" rIns="91425" bIns="91425" anchor="b" anchorCtr="0"/>
          <a:lstStyle>
            <a:lvl1pPr marL="0" marR="0" lvl="0" indent="0" algn="l" rtl="0">
              <a:lnSpc>
                <a:spcPct val="100000"/>
              </a:lnSpc>
              <a:spcBef>
                <a:spcPts val="0"/>
              </a:spcBef>
              <a:spcAft>
                <a:spcPts val="0"/>
              </a:spcAft>
              <a:buNone/>
              <a:defRPr sz="1400" b="1"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4" name="Shape 4"/>
          <p:cNvSpPr>
            <a:spLocks noGrp="1" noRot="1" noChangeAspect="1"/>
          </p:cNvSpPr>
          <p:nvPr>
            <p:ph type="sldImg" idx="2"/>
          </p:nvPr>
        </p:nvSpPr>
        <p:spPr>
          <a:xfrm>
            <a:off x="1152525" y="701675"/>
            <a:ext cx="4629150" cy="3468687"/>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a:headEnd type="none" w="med" len="med"/>
            <a:tailEnd type="none" w="med" len="med"/>
          </a:ln>
        </p:spPr>
      </p:sp>
      <p:sp>
        <p:nvSpPr>
          <p:cNvPr id="5" name="Shape 5"/>
          <p:cNvSpPr txBox="1">
            <a:spLocks noGrp="1"/>
          </p:cNvSpPr>
          <p:nvPr>
            <p:ph type="body" idx="1"/>
          </p:nvPr>
        </p:nvSpPr>
        <p:spPr>
          <a:xfrm>
            <a:off x="923925" y="4408487"/>
            <a:ext cx="5086349" cy="4176711"/>
          </a:xfrm>
          <a:prstGeom prst="rect">
            <a:avLst/>
          </a:prstGeom>
          <a:noFill/>
          <a:ln>
            <a:noFill/>
          </a:ln>
        </p:spPr>
        <p:txBody>
          <a:bodyPr lIns="91425" tIns="91425" rIns="91425" bIns="91425" anchor="t" anchorCtr="0"/>
          <a:lstStyle>
            <a:lvl1pPr marL="0" marR="0" lvl="0" indent="0" algn="l" rtl="0">
              <a:spcBef>
                <a:spcPts val="0"/>
              </a:spcBef>
              <a:buNone/>
              <a:defRPr sz="1800" b="0" i="0" u="none" strike="noStrike" cap="none"/>
            </a:lvl1pPr>
            <a:lvl2pPr marL="457200" marR="0" lvl="1" indent="0" algn="l" rtl="0">
              <a:spcBef>
                <a:spcPts val="0"/>
              </a:spcBef>
              <a:buNone/>
              <a:defRPr sz="1800" b="0" i="0" u="none" strike="noStrike" cap="none"/>
            </a:lvl2pPr>
            <a:lvl3pPr marL="914400" marR="0" lvl="2" indent="0" algn="l" rtl="0">
              <a:spcBef>
                <a:spcPts val="0"/>
              </a:spcBef>
              <a:buNone/>
              <a:defRPr sz="1800" b="0" i="0" u="none" strike="noStrike" cap="none"/>
            </a:lvl3pPr>
            <a:lvl4pPr marL="1371600" marR="0" lvl="3" indent="0" algn="l" rtl="0">
              <a:spcBef>
                <a:spcPts val="0"/>
              </a:spcBef>
              <a:buNone/>
              <a:defRPr sz="1800" b="0" i="0" u="none" strike="noStrike" cap="none"/>
            </a:lvl4pPr>
            <a:lvl5pPr marL="1828800" marR="0" lvl="4" indent="0" algn="l" rtl="0">
              <a:spcBef>
                <a:spcPts val="0"/>
              </a:spcBef>
              <a:buNone/>
              <a:defRPr sz="1800" b="0" i="0" u="none" strike="noStrike" cap="none"/>
            </a:lvl5pPr>
            <a:lvl6pPr marL="2286000" marR="0" lvl="5" indent="0" algn="l" rtl="0">
              <a:spcBef>
                <a:spcPts val="0"/>
              </a:spcBef>
              <a:buNone/>
              <a:defRPr sz="1800" b="0" i="0" u="none" strike="noStrike" cap="none"/>
            </a:lvl6pPr>
            <a:lvl7pPr marL="2743200" marR="0" lvl="6" indent="0" algn="l" rtl="0">
              <a:spcBef>
                <a:spcPts val="0"/>
              </a:spcBef>
              <a:buNone/>
              <a:defRPr sz="1800" b="0" i="0" u="none" strike="noStrike" cap="none"/>
            </a:lvl7pPr>
            <a:lvl8pPr marL="3200400" marR="0" lvl="7" indent="0" algn="l" rtl="0">
              <a:spcBef>
                <a:spcPts val="0"/>
              </a:spcBef>
              <a:buNone/>
              <a:defRPr sz="1800" b="0" i="0" u="none" strike="noStrike" cap="none"/>
            </a:lvl8pPr>
            <a:lvl9pPr marL="3657600" marR="0" lvl="8" indent="0" algn="l" rtl="0">
              <a:spcBef>
                <a:spcPts val="0"/>
              </a:spcBef>
              <a:buNone/>
              <a:defRPr sz="1800" b="0" i="0" u="none" strike="noStrike" cap="none"/>
            </a:lvl9pPr>
          </a:lstStyle>
          <a:p>
            <a:endParaRPr/>
          </a:p>
        </p:txBody>
      </p:sp>
      <p:sp>
        <p:nvSpPr>
          <p:cNvPr id="6" name="Shape 6"/>
          <p:cNvSpPr txBox="1">
            <a:spLocks noGrp="1"/>
          </p:cNvSpPr>
          <p:nvPr>
            <p:ph type="ftr" idx="11"/>
          </p:nvPr>
        </p:nvSpPr>
        <p:spPr>
          <a:xfrm>
            <a:off x="4505325" y="8985250"/>
            <a:ext cx="1776412"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7" name="Shape 7"/>
          <p:cNvSpPr txBox="1">
            <a:spLocks noGrp="1"/>
          </p:cNvSpPr>
          <p:nvPr>
            <p:ph type="sldNum" idx="12"/>
          </p:nvPr>
        </p:nvSpPr>
        <p:spPr>
          <a:xfrm>
            <a:off x="3222625" y="8985250"/>
            <a:ext cx="512762" cy="182561"/>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rgbClr val="000000"/>
              </a:buClr>
              <a:buSzPct val="25000"/>
              <a:buFont typeface="Times New Roman"/>
              <a:buNone/>
            </a:pPr>
            <a:r>
              <a:rPr lang="en-US" sz="1200" b="0" i="0" u="none" strike="noStrike" cap="none">
                <a:solidFill>
                  <a:srgbClr val="000000"/>
                </a:solidFill>
                <a:latin typeface="Times New Roman"/>
                <a:ea typeface="Times New Roman"/>
                <a:cs typeface="Times New Roman"/>
                <a:sym typeface="Times New Roman"/>
              </a:rPr>
              <a:t>Page </a:t>
            </a: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lang="en-US" sz="1200" b="0" i="0" u="none" strike="noStrike" cap="none">
              <a:solidFill>
                <a:srgbClr val="000000"/>
              </a:solidFill>
              <a:latin typeface="Times New Roman"/>
              <a:ea typeface="Times New Roman"/>
              <a:cs typeface="Times New Roman"/>
              <a:sym typeface="Times New Roman"/>
            </a:endParaRPr>
          </a:p>
        </p:txBody>
      </p:sp>
      <p:sp>
        <p:nvSpPr>
          <p:cNvPr id="8" name="Shape 8"/>
          <p:cNvSpPr txBox="1"/>
          <p:nvPr/>
        </p:nvSpPr>
        <p:spPr>
          <a:xfrm>
            <a:off x="723900" y="8985250"/>
            <a:ext cx="711200" cy="182561"/>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rgbClr val="000000"/>
              </a:buClr>
              <a:buSzPct val="25000"/>
              <a:buFont typeface="Times New Roman"/>
              <a:buNone/>
            </a:pPr>
            <a:r>
              <a:rPr lang="en-US" sz="1200" b="0" i="0" u="none" strike="noStrike" cap="none">
                <a:solidFill>
                  <a:srgbClr val="000000"/>
                </a:solidFill>
                <a:latin typeface="Times New Roman"/>
                <a:ea typeface="Times New Roman"/>
                <a:cs typeface="Times New Roman"/>
                <a:sym typeface="Times New Roman"/>
              </a:rPr>
              <a:t>Submission</a:t>
            </a:r>
          </a:p>
        </p:txBody>
      </p:sp>
      <p:cxnSp>
        <p:nvCxnSpPr>
          <p:cNvPr id="9" name="Shape 9"/>
          <p:cNvCxnSpPr/>
          <p:nvPr/>
        </p:nvCxnSpPr>
        <p:spPr>
          <a:xfrm>
            <a:off x="723900" y="8983661"/>
            <a:ext cx="5486399" cy="0"/>
          </a:xfrm>
          <a:prstGeom prst="straightConnector1">
            <a:avLst/>
          </a:prstGeom>
          <a:noFill/>
          <a:ln w="12700" cap="flat" cmpd="sng">
            <a:solidFill>
              <a:srgbClr val="000000"/>
            </a:solidFill>
            <a:prstDash val="solid"/>
            <a:miter/>
            <a:headEnd type="none" w="med" len="med"/>
            <a:tailEnd type="none" w="med" len="med"/>
          </a:ln>
        </p:spPr>
      </p:cxnSp>
      <p:cxnSp>
        <p:nvCxnSpPr>
          <p:cNvPr id="10" name="Shape 10"/>
          <p:cNvCxnSpPr/>
          <p:nvPr/>
        </p:nvCxnSpPr>
        <p:spPr>
          <a:xfrm>
            <a:off x="647700" y="296862"/>
            <a:ext cx="5638800" cy="0"/>
          </a:xfrm>
          <a:prstGeom prst="straightConnector1">
            <a:avLst/>
          </a:prstGeom>
          <a:noFill/>
          <a:ln w="12700" cap="flat" cmpd="sng">
            <a:solidFill>
              <a:srgbClr val="000000"/>
            </a:solidFill>
            <a:prstDash val="solid"/>
            <a:miter/>
            <a:headEnd type="none" w="med" len="med"/>
            <a:tailEnd type="none" w="med" len="med"/>
          </a:ln>
        </p:spPr>
      </p:cxnSp>
      <p:sp>
        <p:nvSpPr>
          <p:cNvPr id="11" name="Shape 11"/>
          <p:cNvSpPr txBox="1">
            <a:spLocks noGrp="1"/>
          </p:cNvSpPr>
          <p:nvPr>
            <p:ph type="hdr" idx="3"/>
          </p:nvPr>
        </p:nvSpPr>
        <p:spPr>
          <a:xfrm>
            <a:off x="0" y="0"/>
            <a:ext cx="3005136" cy="463550"/>
          </a:xfrm>
          <a:prstGeom prst="rect">
            <a:avLst/>
          </a:prstGeom>
          <a:noFill/>
          <a:ln>
            <a:noFill/>
          </a:ln>
        </p:spPr>
        <p:txBody>
          <a:bodyPr lIns="91425" tIns="91425" rIns="91425" bIns="91425" anchor="t" anchorCtr="0"/>
          <a:lstStyle>
            <a:lvl1pPr marL="0" marR="0" lvl="0"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rgbClr val="000000"/>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875050354"/>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76" name="Shape 17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86" name="Shape 18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194" name="Shape 194"/>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02" name="Shape 202"/>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0" name="Shape 210"/>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Shape 217"/>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18" name="Shape 218"/>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Shape 225"/>
          <p:cNvSpPr txBox="1">
            <a:spLocks noGrp="1"/>
          </p:cNvSpPr>
          <p:nvPr>
            <p:ph type="body" idx="1"/>
          </p:nvPr>
        </p:nvSpPr>
        <p:spPr>
          <a:xfrm>
            <a:off x="923925" y="4408487"/>
            <a:ext cx="5086349" cy="4176711"/>
          </a:xfrm>
          <a:prstGeom prst="rect">
            <a:avLst/>
          </a:prstGeom>
        </p:spPr>
        <p:txBody>
          <a:bodyPr lIns="91425" tIns="91425" rIns="91425" bIns="91425" anchor="t" anchorCtr="0">
            <a:noAutofit/>
          </a:bodyPr>
          <a:lstStyle/>
          <a:p>
            <a:pPr lvl="0">
              <a:spcBef>
                <a:spcPts val="0"/>
              </a:spcBef>
              <a:buNone/>
            </a:pPr>
            <a:endParaRPr/>
          </a:p>
        </p:txBody>
      </p:sp>
      <p:sp>
        <p:nvSpPr>
          <p:cNvPr id="226" name="Shape 226"/>
          <p:cNvSpPr>
            <a:spLocks noGrp="1" noRot="1" noChangeAspect="1"/>
          </p:cNvSpPr>
          <p:nvPr>
            <p:ph type="sldImg" idx="2"/>
          </p:nvPr>
        </p:nvSpPr>
        <p:spPr>
          <a:xfrm>
            <a:off x="1154113" y="701675"/>
            <a:ext cx="4625975" cy="3468688"/>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22"/>
        <p:cNvGrpSpPr/>
        <p:nvPr/>
      </p:nvGrpSpPr>
      <p:grpSpPr>
        <a:xfrm>
          <a:off x="0" y="0"/>
          <a:ext cx="0" cy="0"/>
          <a:chOff x="0" y="0"/>
          <a:chExt cx="0" cy="0"/>
        </a:xfrm>
      </p:grpSpPr>
      <p:sp>
        <p:nvSpPr>
          <p:cNvPr id="23" name="Shape 2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28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24" name="Shape 24"/>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5" name="Shape 25"/>
          <p:cNvSpPr txBox="1">
            <a:spLocks noGrp="1"/>
          </p:cNvSpPr>
          <p:nvPr>
            <p:ph type="ftr" idx="11"/>
          </p:nvPr>
        </p:nvSpPr>
        <p:spPr>
          <a:xfrm>
            <a:off x="6861175" y="6475412"/>
            <a:ext cx="16827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26" name="Shape 26"/>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82" name="Shape 8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360"/>
              </a:spcBef>
              <a:spcAft>
                <a:spcPts val="0"/>
              </a:spcAft>
              <a:buClr>
                <a:schemeClr val="dk1"/>
              </a:buClr>
              <a:buFont typeface="Times New Roman"/>
              <a:buNone/>
              <a:defRPr sz="1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280"/>
              </a:spcBef>
              <a:spcAft>
                <a:spcPts val="0"/>
              </a:spcAft>
              <a:buClr>
                <a:schemeClr val="dk1"/>
              </a:buClr>
              <a:buFont typeface="Times New Roman"/>
              <a:buNone/>
              <a:defRPr sz="1400" b="0" i="0" u="none" strike="noStrike" cap="none">
                <a:solidFill>
                  <a:schemeClr val="dk1"/>
                </a:solidFill>
                <a:latin typeface="Times New Roman"/>
                <a:ea typeface="Times New Roman"/>
                <a:cs typeface="Times New Roman"/>
                <a:sym typeface="Times New Roman"/>
              </a:defRPr>
            </a:lvl9pPr>
          </a:lstStyle>
          <a:p>
            <a:endParaRPr/>
          </a:p>
        </p:txBody>
      </p:sp>
      <p:sp>
        <p:nvSpPr>
          <p:cNvPr id="83" name="Shape 83"/>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84" name="Shape 84"/>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87" name="Shape 87"/>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88" name="Shape 88"/>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9"/>
        <p:cNvGrpSpPr/>
        <p:nvPr/>
      </p:nvGrpSpPr>
      <p:grpSpPr>
        <a:xfrm>
          <a:off x="0" y="0"/>
          <a:ext cx="0" cy="0"/>
          <a:chOff x="0" y="0"/>
          <a:chExt cx="0" cy="0"/>
        </a:xfrm>
      </p:grpSpPr>
      <p:sp>
        <p:nvSpPr>
          <p:cNvPr id="90" name="Shape 90"/>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91" name="Shape 91"/>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ctr"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2pPr>
            <a:lvl3pPr marL="914400" marR="0" lvl="2" indent="0" algn="ctr" rtl="0">
              <a:spcBef>
                <a:spcPts val="360"/>
              </a:spcBef>
              <a:spcAft>
                <a:spcPts val="0"/>
              </a:spcAft>
              <a:buClr>
                <a:schemeClr val="dk1"/>
              </a:buClr>
              <a:buFont typeface="Times New Roman"/>
              <a:buNone/>
              <a:defRPr sz="1800" b="0" i="0" u="none" strike="noStrike" cap="none">
                <a:solidFill>
                  <a:schemeClr val="dk1"/>
                </a:solidFill>
                <a:latin typeface="Times New Roman"/>
                <a:ea typeface="Times New Roman"/>
                <a:cs typeface="Times New Roman"/>
                <a:sym typeface="Times New Roman"/>
              </a:defRPr>
            </a:lvl3pPr>
            <a:lvl4pPr marL="1371600" marR="0" lvl="3"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4pPr>
            <a:lvl5pPr marL="1828800" marR="0" lvl="4"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5pPr>
            <a:lvl6pPr marL="2286000" marR="0" lvl="5"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6pPr>
            <a:lvl7pPr marL="2743200" marR="0" lvl="6"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7pPr>
            <a:lvl8pPr marL="3200400" marR="0" lvl="7"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8pPr>
            <a:lvl9pPr marL="3657600" marR="0" lvl="8" indent="0" algn="ctr" rtl="0">
              <a:spcBef>
                <a:spcPts val="320"/>
              </a:spcBef>
              <a:spcAft>
                <a:spcPts val="0"/>
              </a:spcAft>
              <a:buClr>
                <a:schemeClr val="dk1"/>
              </a:buClr>
              <a:buFont typeface="Times New Roman"/>
              <a:buNone/>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92" name="Shape 92"/>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3" name="Shape 93"/>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2" name="Shape 10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3" name="Shape 10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Shape 10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09" name="Shape 10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0" name="Shape 11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5" name="Shape 11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16" name="Shape 11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19" name="Shape 11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Arial"/>
              <a:buNone/>
              <a:defRPr sz="3200" b="0" i="0" u="none" strike="noStrike" cap="none">
                <a:solidFill>
                  <a:schemeClr val="dk1"/>
                </a:solidFill>
                <a:latin typeface="Calibri"/>
                <a:ea typeface="Calibri"/>
                <a:cs typeface="Calibri"/>
                <a:sym typeface="Calibri"/>
              </a:defRPr>
            </a:lvl1pPr>
            <a:lvl2pPr marL="457200" marR="0" lvl="1" indent="0" algn="l" rtl="0">
              <a:spcBef>
                <a:spcPts val="560"/>
              </a:spcBef>
              <a:spcAft>
                <a:spcPts val="0"/>
              </a:spcAft>
              <a:buClr>
                <a:schemeClr val="dk1"/>
              </a:buClr>
              <a:buFont typeface="Arial"/>
              <a:buNone/>
              <a:defRPr sz="2800" b="0" i="0" u="none" strike="noStrike" cap="none">
                <a:solidFill>
                  <a:schemeClr val="dk1"/>
                </a:solidFill>
                <a:latin typeface="Calibri"/>
                <a:ea typeface="Calibri"/>
                <a:cs typeface="Calibri"/>
                <a:sym typeface="Calibri"/>
              </a:defRPr>
            </a:lvl2pPr>
            <a:lvl3pPr marL="914400" marR="0" lvl="2" indent="0" algn="l" rtl="0">
              <a:spcBef>
                <a:spcPts val="480"/>
              </a:spcBef>
              <a:spcAft>
                <a:spcPts val="0"/>
              </a:spcAft>
              <a:buClr>
                <a:schemeClr val="dk1"/>
              </a:buClr>
              <a:buFont typeface="Arial"/>
              <a:buNone/>
              <a:defRPr sz="2400" b="0" i="0" u="none" strike="noStrike" cap="none">
                <a:solidFill>
                  <a:schemeClr val="dk1"/>
                </a:solidFill>
                <a:latin typeface="Calibri"/>
                <a:ea typeface="Calibri"/>
                <a:cs typeface="Calibri"/>
                <a:sym typeface="Calibri"/>
              </a:defRPr>
            </a:lvl3pPr>
            <a:lvl4pPr marL="1371600" marR="0" lvl="3"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4pPr>
            <a:lvl5pPr marL="1828800" marR="0" lvl="4" indent="0" algn="l" rtl="0">
              <a:spcBef>
                <a:spcPts val="400"/>
              </a:spcBef>
              <a:spcAft>
                <a:spcPts val="0"/>
              </a:spcAft>
              <a:buClr>
                <a:schemeClr val="dk1"/>
              </a:buClr>
              <a:buFont typeface="Arial"/>
              <a:buNone/>
              <a:defRPr sz="2000" b="0" i="0" u="none" strike="noStrike" cap="none">
                <a:solidFill>
                  <a:schemeClr val="dk1"/>
                </a:solidFill>
                <a:latin typeface="Calibri"/>
                <a:ea typeface="Calibri"/>
                <a:cs typeface="Calibri"/>
                <a:sym typeface="Calibri"/>
              </a:defRPr>
            </a:lvl5pPr>
            <a:lvl6pPr marL="2286000" marR="0" lvl="5"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6pPr>
            <a:lvl7pPr marL="2743200" marR="0" lvl="6"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7pPr>
            <a:lvl8pPr marL="3200400" marR="0" lvl="7"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8pPr>
            <a:lvl9pPr marL="3657600" marR="0" lvl="8" indent="0" algn="l" rtl="0">
              <a:spcBef>
                <a:spcPts val="400"/>
              </a:spcBef>
              <a:buClr>
                <a:schemeClr val="dk1"/>
              </a:buClr>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1" name="Shape 1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2" name="Shape 1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3" name="Shape 1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26" name="Shape 126"/>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7" name="Shape 127"/>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Arial"/>
              <a:buNone/>
              <a:defRPr sz="1400" b="0" i="0" u="none" strike="noStrike" cap="none">
                <a:solidFill>
                  <a:schemeClr val="dk1"/>
                </a:solidFill>
                <a:latin typeface="Calibri"/>
                <a:ea typeface="Calibri"/>
                <a:cs typeface="Calibri"/>
                <a:sym typeface="Calibri"/>
              </a:defRPr>
            </a:lvl1pPr>
            <a:lvl2pPr marL="457200" marR="0" lvl="1" indent="0" algn="l" rtl="0">
              <a:spcBef>
                <a:spcPts val="240"/>
              </a:spcBef>
              <a:spcAft>
                <a:spcPts val="0"/>
              </a:spcAft>
              <a:buClr>
                <a:schemeClr val="dk1"/>
              </a:buClr>
              <a:buFont typeface="Arial"/>
              <a:buNone/>
              <a:defRPr sz="1200" b="0" i="0" u="none" strike="noStrike" cap="none">
                <a:solidFill>
                  <a:schemeClr val="dk1"/>
                </a:solidFill>
                <a:latin typeface="Calibri"/>
                <a:ea typeface="Calibri"/>
                <a:cs typeface="Calibri"/>
                <a:sym typeface="Calibri"/>
              </a:defRPr>
            </a:lvl2pPr>
            <a:lvl3pPr marL="914400" marR="0" lvl="2" indent="0" algn="l" rtl="0">
              <a:spcBef>
                <a:spcPts val="200"/>
              </a:spcBef>
              <a:spcAft>
                <a:spcPts val="0"/>
              </a:spcAft>
              <a:buClr>
                <a:schemeClr val="dk1"/>
              </a:buClr>
              <a:buFont typeface="Arial"/>
              <a:buNone/>
              <a:defRPr sz="1000" b="0" i="0" u="none" strike="noStrike" cap="none">
                <a:solidFill>
                  <a:schemeClr val="dk1"/>
                </a:solidFill>
                <a:latin typeface="Calibri"/>
                <a:ea typeface="Calibri"/>
                <a:cs typeface="Calibri"/>
                <a:sym typeface="Calibri"/>
              </a:defRPr>
            </a:lvl3pPr>
            <a:lvl4pPr marL="1371600" marR="0" lvl="3"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4pPr>
            <a:lvl5pPr marL="1828800" marR="0" lvl="4" indent="0" algn="l" rtl="0">
              <a:spcBef>
                <a:spcPts val="180"/>
              </a:spcBef>
              <a:spcAft>
                <a:spcPts val="0"/>
              </a:spcAft>
              <a:buClr>
                <a:schemeClr val="dk1"/>
              </a:buClr>
              <a:buFont typeface="Arial"/>
              <a:buNone/>
              <a:defRPr sz="900" b="0" i="0" u="none" strike="noStrike" cap="none">
                <a:solidFill>
                  <a:schemeClr val="dk1"/>
                </a:solidFill>
                <a:latin typeface="Calibri"/>
                <a:ea typeface="Calibri"/>
                <a:cs typeface="Calibri"/>
                <a:sym typeface="Calibri"/>
              </a:defRPr>
            </a:lvl5pPr>
            <a:lvl6pPr marL="2286000" marR="0" lvl="5"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6pPr>
            <a:lvl7pPr marL="2743200" marR="0" lvl="6"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7pPr>
            <a:lvl8pPr marL="3200400" marR="0" lvl="7"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8pPr>
            <a:lvl9pPr marL="3657600" marR="0" lvl="8" indent="0" algn="l" rtl="0">
              <a:spcBef>
                <a:spcPts val="180"/>
              </a:spcBef>
              <a:buClr>
                <a:schemeClr val="dk1"/>
              </a:buClr>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28" name="Shape 12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29" name="Shape 12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0" name="Shape 13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31"/>
        <p:cNvGrpSpPr/>
        <p:nvPr/>
      </p:nvGrpSpPr>
      <p:grpSpPr>
        <a:xfrm>
          <a:off x="0" y="0"/>
          <a:ext cx="0" cy="0"/>
          <a:chOff x="0" y="0"/>
          <a:chExt cx="0" cy="0"/>
        </a:xfrm>
      </p:grpSpPr>
      <p:sp>
        <p:nvSpPr>
          <p:cNvPr id="132" name="Shape 132"/>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3" name="Shape 13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4" name="Shape 134"/>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35"/>
        <p:cNvGrpSpPr/>
        <p:nvPr/>
      </p:nvGrpSpPr>
      <p:grpSpPr>
        <a:xfrm>
          <a:off x="0" y="0"/>
          <a:ext cx="0" cy="0"/>
          <a:chOff x="0" y="0"/>
          <a:chExt cx="0" cy="0"/>
        </a:xfrm>
      </p:grpSpPr>
      <p:sp>
        <p:nvSpPr>
          <p:cNvPr id="136" name="Shape 13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8" name="Shape 13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39" name="Shape 13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rot="5400000">
            <a:off x="4781549" y="2419350"/>
            <a:ext cx="5410200" cy="19431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39" name="Shape 39"/>
          <p:cNvSpPr txBox="1">
            <a:spLocks noGrp="1"/>
          </p:cNvSpPr>
          <p:nvPr>
            <p:ph type="body" idx="1"/>
          </p:nvPr>
        </p:nvSpPr>
        <p:spPr>
          <a:xfrm rot="5400000">
            <a:off x="819149" y="552450"/>
            <a:ext cx="5410200" cy="56769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40" name="Shape 4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41" name="Shape 4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44" name="Shape 144"/>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Arial"/>
              <a:buNone/>
              <a:defRPr sz="2400" b="1" i="0" u="none" strike="noStrike" cap="none">
                <a:solidFill>
                  <a:schemeClr val="dk1"/>
                </a:solidFill>
                <a:latin typeface="Calibri"/>
                <a:ea typeface="Calibri"/>
                <a:cs typeface="Calibri"/>
                <a:sym typeface="Calibri"/>
              </a:defRPr>
            </a:lvl1pPr>
            <a:lvl2pPr marL="457200" marR="0" lvl="1" indent="0" algn="l" rtl="0">
              <a:spcBef>
                <a:spcPts val="400"/>
              </a:spcBef>
              <a:spcAft>
                <a:spcPts val="0"/>
              </a:spcAft>
              <a:buClr>
                <a:schemeClr val="dk1"/>
              </a:buClr>
              <a:buFont typeface="Arial"/>
              <a:buNone/>
              <a:defRPr sz="2000" b="1" i="0" u="none" strike="noStrike" cap="none">
                <a:solidFill>
                  <a:schemeClr val="dk1"/>
                </a:solidFill>
                <a:latin typeface="Calibri"/>
                <a:ea typeface="Calibri"/>
                <a:cs typeface="Calibri"/>
                <a:sym typeface="Calibri"/>
              </a:defRPr>
            </a:lvl2pPr>
            <a:lvl3pPr marL="914400" marR="0" lvl="2" indent="0" algn="l" rtl="0">
              <a:spcBef>
                <a:spcPts val="360"/>
              </a:spcBef>
              <a:spcAft>
                <a:spcPts val="0"/>
              </a:spcAft>
              <a:buClr>
                <a:schemeClr val="dk1"/>
              </a:buClr>
              <a:buFont typeface="Arial"/>
              <a:buNone/>
              <a:defRPr sz="1800" b="1" i="0" u="none" strike="noStrike" cap="none">
                <a:solidFill>
                  <a:schemeClr val="dk1"/>
                </a:solidFill>
                <a:latin typeface="Calibri"/>
                <a:ea typeface="Calibri"/>
                <a:cs typeface="Calibri"/>
                <a:sym typeface="Calibri"/>
              </a:defRPr>
            </a:lvl3pPr>
            <a:lvl4pPr marL="1371600" marR="0" lvl="3"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4pPr>
            <a:lvl5pPr marL="1828800" marR="0" lvl="4" indent="0" algn="l" rtl="0">
              <a:spcBef>
                <a:spcPts val="320"/>
              </a:spcBef>
              <a:spcAft>
                <a:spcPts val="0"/>
              </a:spcAft>
              <a:buClr>
                <a:schemeClr val="dk1"/>
              </a:buClr>
              <a:buFont typeface="Arial"/>
              <a:buNone/>
              <a:defRPr sz="1600" b="1" i="0" u="none" strike="noStrike" cap="none">
                <a:solidFill>
                  <a:schemeClr val="dk1"/>
                </a:solidFill>
                <a:latin typeface="Calibri"/>
                <a:ea typeface="Calibri"/>
                <a:cs typeface="Calibri"/>
                <a:sym typeface="Calibri"/>
              </a:defRPr>
            </a:lvl5pPr>
            <a:lvl6pPr marL="2286000" marR="0" lvl="5"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6pPr>
            <a:lvl7pPr marL="2743200" marR="0" lvl="6"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7pPr>
            <a:lvl8pPr marL="3200400" marR="0" lvl="7"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8pPr>
            <a:lvl9pPr marL="3657600" marR="0" lvl="8" indent="0" algn="l" rtl="0">
              <a:spcBef>
                <a:spcPts val="320"/>
              </a:spcBef>
              <a:buClr>
                <a:schemeClr val="dk1"/>
              </a:buClr>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145" name="Shape 145"/>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1pPr>
            <a:lvl2pPr marL="742950" marR="0" lvl="1" indent="-15875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2pPr>
            <a:lvl3pPr marL="1143000" marR="0" lvl="2"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3pPr>
            <a:lvl4pPr marL="1600200" marR="0" lvl="3"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4pPr>
            <a:lvl5pPr marL="2057400" marR="0" lvl="4" indent="-127000" algn="l" rtl="0">
              <a:spcBef>
                <a:spcPts val="320"/>
              </a:spcBef>
              <a:spcAft>
                <a:spcPts val="0"/>
              </a:spcAft>
              <a:buClr>
                <a:schemeClr val="dk1"/>
              </a:buClr>
              <a:buSzPct val="100000"/>
              <a:buFont typeface="Arial"/>
              <a:buChar char="»"/>
              <a:defRPr sz="1600" b="0" i="0" u="none" strike="noStrike" cap="none">
                <a:solidFill>
                  <a:schemeClr val="dk1"/>
                </a:solidFill>
                <a:latin typeface="Calibri"/>
                <a:ea typeface="Calibri"/>
                <a:cs typeface="Calibri"/>
                <a:sym typeface="Calibri"/>
              </a:defRPr>
            </a:lvl5pPr>
            <a:lvl6pPr marL="2514600" marR="0" lvl="5"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6pPr>
            <a:lvl7pPr marL="2971800" marR="0" lvl="6"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7pPr>
            <a:lvl8pPr marL="3429000" marR="0" lvl="7"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8pPr>
            <a:lvl9pPr marL="3886200" marR="0" lvl="8" indent="-127000" algn="l" rtl="0">
              <a:spcBef>
                <a:spcPts val="320"/>
              </a:spcBef>
              <a:buClr>
                <a:schemeClr val="dk1"/>
              </a:buClr>
              <a:buSzPct val="1000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146" name="Shape 146"/>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48" name="Shape 148"/>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51" name="Shape 151"/>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2" name="Shape 152"/>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1pPr>
            <a:lvl2pPr marL="742950" marR="0" lvl="1" indent="-13335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2pPr>
            <a:lvl3pPr marL="1143000" marR="0" lvl="2"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3pPr>
            <a:lvl4pPr marL="1600200" marR="0" lvl="3"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4pPr>
            <a:lvl5pPr marL="2057400" marR="0" lvl="4" indent="-114300" algn="l" rtl="0">
              <a:spcBef>
                <a:spcPts val="360"/>
              </a:spcBef>
              <a:spcAft>
                <a:spcPts val="0"/>
              </a:spcAft>
              <a:buClr>
                <a:schemeClr val="dk1"/>
              </a:buClr>
              <a:buSzPct val="100000"/>
              <a:buFont typeface="Arial"/>
              <a:buChar char="»"/>
              <a:defRPr sz="1800" b="0" i="0" u="none" strike="noStrike" cap="none">
                <a:solidFill>
                  <a:schemeClr val="dk1"/>
                </a:solidFill>
                <a:latin typeface="Calibri"/>
                <a:ea typeface="Calibri"/>
                <a:cs typeface="Calibri"/>
                <a:sym typeface="Calibri"/>
              </a:defRPr>
            </a:lvl5pPr>
            <a:lvl6pPr marL="2514600" marR="0" lvl="5"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6pPr>
            <a:lvl7pPr marL="2971800" marR="0" lvl="6"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7pPr>
            <a:lvl8pPr marL="3429000" marR="0" lvl="7"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8pPr>
            <a:lvl9pPr marL="3886200" marR="0" lvl="8" indent="-114300" algn="l" rtl="0">
              <a:spcBef>
                <a:spcPts val="360"/>
              </a:spcBef>
              <a:buClr>
                <a:schemeClr val="dk1"/>
              </a:buClr>
              <a:buSzPct val="1000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53" name="Shape 15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54" name="Shape 15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55" name="Shape 15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marL="0" marR="0" lvl="0" indent="0" algn="l" rtl="0">
              <a:spcBef>
                <a:spcPts val="0"/>
              </a:spcBef>
              <a:spcAft>
                <a:spcPts val="0"/>
              </a:spcAft>
              <a:buNone/>
              <a:defRPr sz="4000" b="1"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marR="0" lvl="0" indent="0" algn="l"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1pPr>
            <a:lvl2pPr marL="457200" marR="0" lvl="1" indent="0" algn="l" rtl="0">
              <a:spcBef>
                <a:spcPts val="360"/>
              </a:spcBef>
              <a:spcAft>
                <a:spcPts val="0"/>
              </a:spcAft>
              <a:buClr>
                <a:srgbClr val="888888"/>
              </a:buClr>
              <a:buFont typeface="Arial"/>
              <a:buNone/>
              <a:defRPr sz="1800" b="0" i="0" u="none" strike="noStrike" cap="none">
                <a:solidFill>
                  <a:srgbClr val="888888"/>
                </a:solidFill>
                <a:latin typeface="Calibri"/>
                <a:ea typeface="Calibri"/>
                <a:cs typeface="Calibri"/>
                <a:sym typeface="Calibri"/>
              </a:defRPr>
            </a:lvl2pPr>
            <a:lvl3pPr marL="914400" marR="0" lvl="2" indent="0" algn="l" rtl="0">
              <a:spcBef>
                <a:spcPts val="320"/>
              </a:spcBef>
              <a:spcAft>
                <a:spcPts val="0"/>
              </a:spcAft>
              <a:buClr>
                <a:srgbClr val="888888"/>
              </a:buClr>
              <a:buFont typeface="Arial"/>
              <a:buNone/>
              <a:defRPr sz="1600" b="0" i="0" u="none" strike="noStrike" cap="none">
                <a:solidFill>
                  <a:srgbClr val="888888"/>
                </a:solidFill>
                <a:latin typeface="Calibri"/>
                <a:ea typeface="Calibri"/>
                <a:cs typeface="Calibri"/>
                <a:sym typeface="Calibri"/>
              </a:defRPr>
            </a:lvl3pPr>
            <a:lvl4pPr marL="1371600" marR="0" lvl="3"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4pPr>
            <a:lvl5pPr marL="1828800" marR="0" lvl="4" indent="0" algn="l" rtl="0">
              <a:spcBef>
                <a:spcPts val="280"/>
              </a:spcBef>
              <a:spcAft>
                <a:spcPts val="0"/>
              </a:spcAft>
              <a:buClr>
                <a:srgbClr val="888888"/>
              </a:buClr>
              <a:buFont typeface="Arial"/>
              <a:buNone/>
              <a:defRPr sz="1400" b="0" i="0" u="none" strike="noStrike" cap="none">
                <a:solidFill>
                  <a:srgbClr val="888888"/>
                </a:solidFill>
                <a:latin typeface="Calibri"/>
                <a:ea typeface="Calibri"/>
                <a:cs typeface="Calibri"/>
                <a:sym typeface="Calibri"/>
              </a:defRPr>
            </a:lvl5pPr>
            <a:lvl6pPr marL="2286000" marR="0" lvl="5"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6pPr>
            <a:lvl7pPr marL="2743200" marR="0" lvl="6"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7pPr>
            <a:lvl8pPr marL="3200400" marR="0" lvl="7"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8pPr>
            <a:lvl9pPr marL="3657600" marR="0" lvl="8" indent="0" algn="l" rtl="0">
              <a:spcBef>
                <a:spcPts val="280"/>
              </a:spcBef>
              <a:buClr>
                <a:srgbClr val="888888"/>
              </a:buClr>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159" name="Shape 15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0" name="Shape 16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1" name="Shape 16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64" name="Shape 164"/>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5" name="Shape 16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6" name="Shape 1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67" name="Shape 16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68"/>
        <p:cNvGrpSpPr/>
        <p:nvPr/>
      </p:nvGrpSpPr>
      <p:grpSpPr>
        <a:xfrm>
          <a:off x="0" y="0"/>
          <a:ext cx="0" cy="0"/>
          <a:chOff x="0" y="0"/>
          <a:chExt cx="0" cy="0"/>
        </a:xfrm>
      </p:grpSpPr>
      <p:sp>
        <p:nvSpPr>
          <p:cNvPr id="169" name="Shape 169"/>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170" name="Shape 170"/>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rgbClr val="888888"/>
              </a:buClr>
              <a:buFont typeface="Arial"/>
              <a:buNone/>
              <a:defRPr sz="3200" b="0" i="0" u="none" strike="noStrike" cap="none">
                <a:solidFill>
                  <a:srgbClr val="888888"/>
                </a:solidFill>
                <a:latin typeface="Calibri"/>
                <a:ea typeface="Calibri"/>
                <a:cs typeface="Calibri"/>
                <a:sym typeface="Calibri"/>
              </a:defRPr>
            </a:lvl1pPr>
            <a:lvl2pPr marL="457200" marR="0" lvl="1" indent="0" algn="ctr" rtl="0">
              <a:spcBef>
                <a:spcPts val="560"/>
              </a:spcBef>
              <a:spcAft>
                <a:spcPts val="0"/>
              </a:spcAft>
              <a:buClr>
                <a:srgbClr val="888888"/>
              </a:buClr>
              <a:buFont typeface="Arial"/>
              <a:buNone/>
              <a:defRPr sz="2800" b="0" i="0" u="none" strike="noStrike" cap="none">
                <a:solidFill>
                  <a:srgbClr val="888888"/>
                </a:solidFill>
                <a:latin typeface="Calibri"/>
                <a:ea typeface="Calibri"/>
                <a:cs typeface="Calibri"/>
                <a:sym typeface="Calibri"/>
              </a:defRPr>
            </a:lvl2pPr>
            <a:lvl3pPr marL="914400" marR="0" lvl="2" indent="0" algn="ctr" rtl="0">
              <a:spcBef>
                <a:spcPts val="480"/>
              </a:spcBef>
              <a:spcAft>
                <a:spcPts val="0"/>
              </a:spcAft>
              <a:buClr>
                <a:srgbClr val="888888"/>
              </a:buClr>
              <a:buFont typeface="Arial"/>
              <a:buNone/>
              <a:defRPr sz="2400" b="0" i="0" u="none" strike="noStrike" cap="none">
                <a:solidFill>
                  <a:srgbClr val="888888"/>
                </a:solidFill>
                <a:latin typeface="Calibri"/>
                <a:ea typeface="Calibri"/>
                <a:cs typeface="Calibri"/>
                <a:sym typeface="Calibri"/>
              </a:defRPr>
            </a:lvl3pPr>
            <a:lvl4pPr marL="1371600" marR="0" lvl="3"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4pPr>
            <a:lvl5pPr marL="1828800" marR="0" lvl="4" indent="0" algn="ctr" rtl="0">
              <a:spcBef>
                <a:spcPts val="400"/>
              </a:spcBef>
              <a:spcAft>
                <a:spcPts val="0"/>
              </a:spcAft>
              <a:buClr>
                <a:srgbClr val="888888"/>
              </a:buClr>
              <a:buFont typeface="Arial"/>
              <a:buNone/>
              <a:defRPr sz="2000" b="0" i="0" u="none" strike="noStrike" cap="none">
                <a:solidFill>
                  <a:srgbClr val="888888"/>
                </a:solidFill>
                <a:latin typeface="Calibri"/>
                <a:ea typeface="Calibri"/>
                <a:cs typeface="Calibri"/>
                <a:sym typeface="Calibri"/>
              </a:defRPr>
            </a:lvl5pPr>
            <a:lvl6pPr marL="2286000" marR="0" lvl="5"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6pPr>
            <a:lvl7pPr marL="2743200" marR="0" lvl="6"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7pPr>
            <a:lvl8pPr marL="3200400" marR="0" lvl="7"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8pPr>
            <a:lvl9pPr marL="3657600" marR="0" lvl="8" indent="0" algn="ctr" rtl="0">
              <a:spcBef>
                <a:spcPts val="400"/>
              </a:spcBef>
              <a:buClr>
                <a:srgbClr val="888888"/>
              </a:buClr>
              <a:buFont typeface="Arial"/>
              <a:buNone/>
              <a:defRPr sz="2000" b="0" i="0" u="none" strike="noStrike" cap="none">
                <a:solidFill>
                  <a:srgbClr val="888888"/>
                </a:solidFill>
                <a:latin typeface="Calibri"/>
                <a:ea typeface="Calibri"/>
                <a:cs typeface="Calibri"/>
                <a:sym typeface="Calibri"/>
              </a:defRPr>
            </a:lvl9pPr>
          </a:lstStyle>
          <a:p>
            <a:endParaRPr/>
          </a:p>
        </p:txBody>
      </p:sp>
      <p:sp>
        <p:nvSpPr>
          <p:cNvPr id="171" name="Shape 17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72" name="Shape 17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173" name="Shape 17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1"/>
          </p:nvPr>
        </p:nvSpPr>
        <p:spPr>
          <a:xfrm rot="5400000">
            <a:off x="2514599" y="152399"/>
            <a:ext cx="4114800" cy="77724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45" name="Shape 45"/>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46" name="Shape 46"/>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49" name="Shape 49"/>
          <p:cNvSpPr>
            <a:spLocks noGrp="1"/>
          </p:cNvSpPr>
          <p:nvPr>
            <p:ph type="pic" idx="2"/>
          </p:nvPr>
        </p:nvSpPr>
        <p:spPr>
          <a:xfrm>
            <a:off x="1792288" y="612775"/>
            <a:ext cx="5486399" cy="4114800"/>
          </a:xfrm>
          <a:prstGeom prst="rect">
            <a:avLst/>
          </a:prstGeom>
          <a:noFill/>
          <a:ln>
            <a:noFill/>
          </a:ln>
        </p:spPr>
        <p:txBody>
          <a:bodyPr lIns="91425" tIns="91425" rIns="91425" bIns="91425" anchor="t" anchorCtr="0"/>
          <a:lstStyle>
            <a:lvl1pPr marL="0" marR="0" lvl="0" indent="0" algn="l" rtl="0">
              <a:spcBef>
                <a:spcPts val="640"/>
              </a:spcBef>
              <a:spcAft>
                <a:spcPts val="0"/>
              </a:spcAft>
              <a:buClr>
                <a:schemeClr val="dk1"/>
              </a:buClr>
              <a:buFont typeface="Times New Roman"/>
              <a:buNone/>
              <a:defRPr sz="32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560"/>
              </a:spcBef>
              <a:spcAft>
                <a:spcPts val="0"/>
              </a:spcAft>
              <a:buClr>
                <a:schemeClr val="dk1"/>
              </a:buClr>
              <a:buFont typeface="Times New Roman"/>
              <a:buNone/>
              <a:defRPr sz="28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480"/>
              </a:spcBef>
              <a:spcAft>
                <a:spcPts val="0"/>
              </a:spcAft>
              <a:buClr>
                <a:schemeClr val="dk1"/>
              </a:buClr>
              <a:buFont typeface="Times New Roman"/>
              <a:buNone/>
              <a:defRPr sz="24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400"/>
              </a:spcBef>
              <a:spcAft>
                <a:spcPts val="0"/>
              </a:spcAft>
              <a:buClr>
                <a:schemeClr val="dk1"/>
              </a:buClr>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51" name="Shape 51"/>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2" name="Shape 52"/>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marL="0" marR="0" lvl="0" indent="0" algn="l" rtl="0">
              <a:spcBef>
                <a:spcPts val="0"/>
              </a:spcBef>
              <a:spcAft>
                <a:spcPts val="0"/>
              </a:spcAft>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5" name="Shape 55"/>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Times New Roman"/>
              <a:buChar char="•"/>
              <a:defRPr sz="3200" b="1" i="0" u="none" strike="noStrike" cap="none">
                <a:solidFill>
                  <a:schemeClr val="dk1"/>
                </a:solidFill>
                <a:latin typeface="Times New Roman"/>
                <a:ea typeface="Times New Roman"/>
                <a:cs typeface="Times New Roman"/>
                <a:sym typeface="Times New Roman"/>
              </a:defRPr>
            </a:lvl1pPr>
            <a:lvl2pPr marL="742950" marR="0" lvl="1" indent="-107950" algn="l" rtl="0">
              <a:spcBef>
                <a:spcPts val="560"/>
              </a:spcBef>
              <a:spcAft>
                <a:spcPts val="0"/>
              </a:spcAft>
              <a:buClr>
                <a:schemeClr val="dk1"/>
              </a:buClr>
              <a:buSzPct val="1000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085850" marR="0" lvl="2" indent="-825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428750" marR="0" lvl="3"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1771650" marR="0" lvl="4"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228850" marR="0" lvl="5"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6pPr>
            <a:lvl7pPr marL="2686050" marR="0" lvl="6"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7pPr>
            <a:lvl8pPr marL="3143250" marR="0" lvl="7"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8pPr>
            <a:lvl9pPr marL="3600450" marR="0" lvl="8"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56" name="Shape 56"/>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marR="0" lvl="0" indent="0" algn="l" rtl="0">
              <a:spcBef>
                <a:spcPts val="280"/>
              </a:spcBef>
              <a:spcAft>
                <a:spcPts val="0"/>
              </a:spcAft>
              <a:buClr>
                <a:schemeClr val="dk1"/>
              </a:buClr>
              <a:buFont typeface="Times New Roman"/>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240"/>
              </a:spcBef>
              <a:spcAft>
                <a:spcPts val="0"/>
              </a:spcAft>
              <a:buClr>
                <a:schemeClr val="dk1"/>
              </a:buClr>
              <a:buFont typeface="Times New Roman"/>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200"/>
              </a:spcBef>
              <a:spcAft>
                <a:spcPts val="0"/>
              </a:spcAft>
              <a:buClr>
                <a:schemeClr val="dk1"/>
              </a:buClr>
              <a:buFont typeface="Times New Roman"/>
              <a:buNone/>
              <a:defRPr sz="10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180"/>
              </a:spcBef>
              <a:spcAft>
                <a:spcPts val="0"/>
              </a:spcAft>
              <a:buClr>
                <a:schemeClr val="dk1"/>
              </a:buClr>
              <a:buFont typeface="Times New Roman"/>
              <a:buNone/>
              <a:defRPr sz="900" b="0" i="0" u="none" strike="noStrike" cap="none">
                <a:solidFill>
                  <a:schemeClr val="dk1"/>
                </a:solidFill>
                <a:latin typeface="Times New Roman"/>
                <a:ea typeface="Times New Roman"/>
                <a:cs typeface="Times New Roman"/>
                <a:sym typeface="Times New Roman"/>
              </a:defRPr>
            </a:lvl9pPr>
          </a:lstStyle>
          <a:p>
            <a:endParaRPr/>
          </a:p>
        </p:txBody>
      </p:sp>
      <p:sp>
        <p:nvSpPr>
          <p:cNvPr id="57" name="Shape 57"/>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8" name="Shape 58"/>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9"/>
        <p:cNvGrpSpPr/>
        <p:nvPr/>
      </p:nvGrpSpPr>
      <p:grpSpPr>
        <a:xfrm>
          <a:off x="0" y="0"/>
          <a:ext cx="0" cy="0"/>
          <a:chOff x="0" y="0"/>
          <a:chExt cx="0" cy="0"/>
        </a:xfrm>
      </p:grpSpPr>
      <p:sp>
        <p:nvSpPr>
          <p:cNvPr id="60" name="Shape 6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64" name="Shape 64"/>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69" name="Shape 69"/>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70" name="Shape 70"/>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marR="0" lvl="0" indent="0" algn="l" rtl="0">
              <a:spcBef>
                <a:spcPts val="480"/>
              </a:spcBef>
              <a:spcAft>
                <a:spcPts val="0"/>
              </a:spcAft>
              <a:buClr>
                <a:schemeClr val="dk1"/>
              </a:buClr>
              <a:buFont typeface="Times New Roman"/>
              <a:buNone/>
              <a:defRPr sz="2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400"/>
              </a:spcBef>
              <a:spcAft>
                <a:spcPts val="0"/>
              </a:spcAft>
              <a:buClr>
                <a:schemeClr val="dk1"/>
              </a:buClr>
              <a:buFont typeface="Times New Roman"/>
              <a:buNone/>
              <a:defRPr sz="2000" b="1" i="0" u="none" strike="noStrike" cap="none">
                <a:solidFill>
                  <a:schemeClr val="dk1"/>
                </a:solidFill>
                <a:latin typeface="Times New Roman"/>
                <a:ea typeface="Times New Roman"/>
                <a:cs typeface="Times New Roman"/>
                <a:sym typeface="Times New Roman"/>
              </a:defRPr>
            </a:lvl2pPr>
            <a:lvl3pPr marL="914400" marR="0" lvl="2" indent="0" algn="l" rtl="0">
              <a:spcBef>
                <a:spcPts val="360"/>
              </a:spcBef>
              <a:spcAft>
                <a:spcPts val="0"/>
              </a:spcAft>
              <a:buClr>
                <a:schemeClr val="dk1"/>
              </a:buClr>
              <a:buFont typeface="Times New Roman"/>
              <a:buNone/>
              <a:defRPr sz="1800" b="1" i="0" u="none" strike="noStrike" cap="none">
                <a:solidFill>
                  <a:schemeClr val="dk1"/>
                </a:solidFill>
                <a:latin typeface="Times New Roman"/>
                <a:ea typeface="Times New Roman"/>
                <a:cs typeface="Times New Roman"/>
                <a:sym typeface="Times New Roman"/>
              </a:defRPr>
            </a:lvl3pPr>
            <a:lvl4pPr marL="1371600" marR="0" lvl="3"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4pPr>
            <a:lvl5pPr marL="1828800" marR="0" lvl="4"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5pPr>
            <a:lvl6pPr marL="2286000" marR="0" lvl="5"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6pPr>
            <a:lvl7pPr marL="2743200" marR="0" lvl="6"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7pPr>
            <a:lvl8pPr marL="3200400" marR="0" lvl="7"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8pPr>
            <a:lvl9pPr marL="3657600" marR="0" lvl="8" indent="0" algn="l" rtl="0">
              <a:spcBef>
                <a:spcPts val="320"/>
              </a:spcBef>
              <a:spcAft>
                <a:spcPts val="0"/>
              </a:spcAft>
              <a:buClr>
                <a:schemeClr val="dk1"/>
              </a:buClr>
              <a:buFont typeface="Times New Roman"/>
              <a:buNone/>
              <a:defRPr sz="1600" b="1" i="0" u="none" strike="noStrike" cap="none">
                <a:solidFill>
                  <a:schemeClr val="dk1"/>
                </a:solidFill>
                <a:latin typeface="Times New Roman"/>
                <a:ea typeface="Times New Roman"/>
                <a:cs typeface="Times New Roman"/>
                <a:sym typeface="Times New Roman"/>
              </a:defRPr>
            </a:lvl9pPr>
          </a:lstStyle>
          <a:p>
            <a:endParaRPr/>
          </a:p>
        </p:txBody>
      </p:sp>
      <p:sp>
        <p:nvSpPr>
          <p:cNvPr id="71" name="Shape 71"/>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72" name="Shape 72"/>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73" name="Shape 73"/>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76" name="Shape 76"/>
          <p:cNvSpPr txBox="1">
            <a:spLocks noGrp="1"/>
          </p:cNvSpPr>
          <p:nvPr>
            <p:ph type="body" idx="1"/>
          </p:nvPr>
        </p:nvSpPr>
        <p:spPr>
          <a:xfrm>
            <a:off x="685800" y="1981200"/>
            <a:ext cx="3809999" cy="4114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7" name="Shape 77"/>
          <p:cNvSpPr txBox="1">
            <a:spLocks noGrp="1"/>
          </p:cNvSpPr>
          <p:nvPr>
            <p:ph type="body" idx="2"/>
          </p:nvPr>
        </p:nvSpPr>
        <p:spPr>
          <a:xfrm>
            <a:off x="4648200" y="1981200"/>
            <a:ext cx="3809999" cy="4114800"/>
          </a:xfrm>
          <a:prstGeom prst="rect">
            <a:avLst/>
          </a:prstGeom>
          <a:noFill/>
          <a:ln>
            <a:noFill/>
          </a:ln>
        </p:spPr>
        <p:txBody>
          <a:bodyPr lIns="91425" tIns="91425" rIns="91425" bIns="91425" anchor="t" anchorCtr="0"/>
          <a:lstStyle>
            <a:lvl1pPr marL="342900" marR="0" lvl="0" indent="-165100" algn="l" rtl="0">
              <a:spcBef>
                <a:spcPts val="560"/>
              </a:spcBef>
              <a:spcAft>
                <a:spcPts val="0"/>
              </a:spcAft>
              <a:buClr>
                <a:schemeClr val="dk1"/>
              </a:buClr>
              <a:buSzPct val="100000"/>
              <a:buFont typeface="Times New Roman"/>
              <a:buChar char="•"/>
              <a:defRPr sz="2800" b="1" i="0" u="none" strike="noStrike" cap="none">
                <a:solidFill>
                  <a:schemeClr val="dk1"/>
                </a:solidFill>
                <a:latin typeface="Times New Roman"/>
                <a:ea typeface="Times New Roman"/>
                <a:cs typeface="Times New Roman"/>
                <a:sym typeface="Times New Roman"/>
              </a:defRPr>
            </a:lvl1pPr>
            <a:lvl2pPr marL="742950" marR="0" lvl="1" indent="-133350" algn="l" rtl="0">
              <a:spcBef>
                <a:spcPts val="480"/>
              </a:spcBef>
              <a:spcAft>
                <a:spcPts val="0"/>
              </a:spcAft>
              <a:buClr>
                <a:schemeClr val="dk1"/>
              </a:buClr>
              <a:buSzPct val="100000"/>
              <a:buFont typeface="Times New Roman"/>
              <a:buChar char="–"/>
              <a:defRPr sz="2400" b="0" i="0" u="none" strike="noStrike" cap="none">
                <a:solidFill>
                  <a:schemeClr val="dk1"/>
                </a:solidFill>
                <a:latin typeface="Times New Roman"/>
                <a:ea typeface="Times New Roman"/>
                <a:cs typeface="Times New Roman"/>
                <a:sym typeface="Times New Roman"/>
              </a:defRPr>
            </a:lvl2pPr>
            <a:lvl3pPr marL="1085850" marR="0" lvl="2" indent="-1079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3pPr>
            <a:lvl4pPr marL="1428750" marR="0" lvl="3"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4pPr>
            <a:lvl5pPr marL="1771650" marR="0" lvl="4"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5pPr>
            <a:lvl6pPr marL="2228850" marR="0" lvl="5"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6pPr>
            <a:lvl7pPr marL="2686050" marR="0" lvl="6"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7pPr>
            <a:lvl8pPr marL="3143250" marR="0" lvl="7"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8pPr>
            <a:lvl9pPr marL="3600450" marR="0" lvl="8"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8" name="Shape 78"/>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79" name="Shape 79"/>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2.xml"/><Relationship Id="rId12" Type="http://schemas.openxmlformats.org/officeDocument/2006/relationships/theme" Target="../theme/theme2.xml"/><Relationship Id="rId13"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 Id="rId9" Type="http://schemas.openxmlformats.org/officeDocument/2006/relationships/slideLayout" Target="../slideLayouts/slideLayout10.xml"/><Relationship Id="rId10"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23.xml"/><Relationship Id="rId12" Type="http://schemas.openxmlformats.org/officeDocument/2006/relationships/slideLayout" Target="../slideLayouts/slideLayout24.xml"/><Relationship Id="rId13" Type="http://schemas.openxmlformats.org/officeDocument/2006/relationships/theme" Target="../theme/theme3.xml"/><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Shape 13"/>
          <p:cNvSpPr txBox="1"/>
          <p:nvPr/>
        </p:nvSpPr>
        <p:spPr>
          <a:xfrm>
            <a:off x="4755444" y="325968"/>
            <a:ext cx="3690056"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dirty="0" smtClean="0">
                <a:solidFill>
                  <a:schemeClr val="dk1"/>
                </a:solidFill>
                <a:latin typeface="Times New Roman"/>
                <a:ea typeface="Times New Roman"/>
                <a:cs typeface="Times New Roman"/>
                <a:sym typeface="Times New Roman"/>
              </a:rPr>
              <a:t>Doc: IEEE 802.11-16/1498r0</a:t>
            </a:r>
            <a:endParaRPr lang="en-US" sz="1400" b="1" i="0" u="none" strike="noStrike" cap="none" dirty="0">
              <a:solidFill>
                <a:schemeClr val="dk1"/>
              </a:solidFill>
              <a:latin typeface="Times New Roman"/>
              <a:ea typeface="Times New Roman"/>
              <a:cs typeface="Times New Roman"/>
              <a:sym typeface="Times New Roman"/>
            </a:endParaRPr>
          </a:p>
        </p:txBody>
      </p:sp>
      <p:cxnSp>
        <p:nvCxnSpPr>
          <p:cNvPr id="14" name="Shape 14"/>
          <p:cNvCxnSpPr/>
          <p:nvPr/>
        </p:nvCxnSpPr>
        <p:spPr>
          <a:xfrm>
            <a:off x="685800" y="609600"/>
            <a:ext cx="7772400" cy="0"/>
          </a:xfrm>
          <a:prstGeom prst="straightConnector1">
            <a:avLst/>
          </a:prstGeom>
          <a:noFill/>
          <a:ln w="12700" cap="flat" cmpd="sng">
            <a:solidFill>
              <a:schemeClr val="dk1"/>
            </a:solidFill>
            <a:prstDash val="solid"/>
            <a:miter/>
            <a:headEnd type="none" w="med" len="med"/>
            <a:tailEnd type="none" w="med" len="med"/>
          </a:ln>
        </p:spPr>
      </p:cxnSp>
      <p:sp>
        <p:nvSpPr>
          <p:cNvPr id="15" name="Shape 15"/>
          <p:cNvSpPr txBox="1"/>
          <p:nvPr userDrawn="1"/>
        </p:nvSpPr>
        <p:spPr>
          <a:xfrm>
            <a:off x="699911" y="6475412"/>
            <a:ext cx="1655761" cy="18414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0" i="0" u="none" strike="noStrike" cap="none" dirty="0" smtClean="0">
                <a:solidFill>
                  <a:schemeClr val="dk1"/>
                </a:solidFill>
                <a:latin typeface="Times New Roman"/>
                <a:ea typeface="Times New Roman"/>
                <a:cs typeface="Times New Roman"/>
                <a:sym typeface="Times New Roman"/>
              </a:rPr>
              <a:t>Submission</a:t>
            </a:r>
            <a:endParaRPr lang="en-US" sz="1200" b="0" i="0" u="none" strike="noStrike" cap="none" dirty="0">
              <a:solidFill>
                <a:schemeClr val="dk1"/>
              </a:solidFill>
              <a:latin typeface="Times New Roman"/>
              <a:ea typeface="Times New Roman"/>
              <a:cs typeface="Times New Roman"/>
              <a:sym typeface="Times New Roman"/>
            </a:endParaRPr>
          </a:p>
        </p:txBody>
      </p:sp>
      <p:cxnSp>
        <p:nvCxnSpPr>
          <p:cNvPr id="16" name="Shape 16"/>
          <p:cNvCxnSpPr/>
          <p:nvPr/>
        </p:nvCxnSpPr>
        <p:spPr>
          <a:xfrm>
            <a:off x="685800" y="6477000"/>
            <a:ext cx="7848599" cy="0"/>
          </a:xfrm>
          <a:prstGeom prst="straightConnector1">
            <a:avLst/>
          </a:prstGeom>
          <a:noFill/>
          <a:ln w="12700" cap="flat" cmpd="sng">
            <a:solidFill>
              <a:schemeClr val="dk1"/>
            </a:solidFill>
            <a:prstDash val="solid"/>
            <a:miter/>
            <a:headEnd type="none" w="med" len="med"/>
            <a:tailEnd type="none" w="med" len="med"/>
          </a:ln>
        </p:spPr>
      </p:cxnSp>
      <p:sp>
        <p:nvSpPr>
          <p:cNvPr id="18" name="Shape 18"/>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dirty="0"/>
          </a:p>
        </p:txBody>
      </p:sp>
      <p:sp>
        <p:nvSpPr>
          <p:cNvPr id="19" name="Shape 19"/>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20" name="Shape 20"/>
          <p:cNvSpPr txBox="1">
            <a:spLocks noGrp="1"/>
          </p:cNvSpPr>
          <p:nvPr>
            <p:ph type="ftr" idx="11"/>
          </p:nvPr>
        </p:nvSpPr>
        <p:spPr>
          <a:xfrm>
            <a:off x="6861175" y="6475412"/>
            <a:ext cx="16827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21" name="Shape 2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
        <p:nvSpPr>
          <p:cNvPr id="11" name="Shape 13"/>
          <p:cNvSpPr txBox="1"/>
          <p:nvPr userDrawn="1"/>
        </p:nvSpPr>
        <p:spPr>
          <a:xfrm>
            <a:off x="654931" y="325968"/>
            <a:ext cx="1207736"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dirty="0" smtClean="0">
                <a:solidFill>
                  <a:schemeClr val="dk1"/>
                </a:solidFill>
                <a:latin typeface="Times New Roman"/>
                <a:ea typeface="Times New Roman"/>
                <a:cs typeface="Times New Roman"/>
                <a:sym typeface="Times New Roman"/>
              </a:rPr>
              <a:t>November 2016</a:t>
            </a:r>
            <a:endParaRPr lang="en-US" sz="1400" b="1" i="0" u="none" strike="noStrike" cap="none" dirty="0">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685800" y="685800"/>
            <a:ext cx="7772400" cy="1066799"/>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29" name="Shape 29"/>
          <p:cNvSpPr txBox="1">
            <a:spLocks noGrp="1"/>
          </p:cNvSpPr>
          <p:nvPr>
            <p:ph type="body" idx="1"/>
          </p:nvPr>
        </p:nvSpPr>
        <p:spPr>
          <a:xfrm>
            <a:off x="685800" y="1981200"/>
            <a:ext cx="7772400" cy="4114800"/>
          </a:xfrm>
          <a:prstGeom prst="rect">
            <a:avLst/>
          </a:prstGeom>
          <a:noFill/>
          <a:ln>
            <a:noFill/>
          </a:ln>
        </p:spPr>
        <p:txBody>
          <a:bodyPr lIns="91425" tIns="91425" rIns="91425" bIns="91425" anchor="t" anchorCtr="0"/>
          <a:lstStyle>
            <a:lvl1pPr marL="342900" marR="0" lvl="0" indent="-190500" algn="l" rtl="0">
              <a:spcBef>
                <a:spcPts val="480"/>
              </a:spcBef>
              <a:spcAft>
                <a:spcPts val="0"/>
              </a:spcAft>
              <a:buClr>
                <a:schemeClr val="dk1"/>
              </a:buClr>
              <a:buSzPct val="1000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742950" marR="0" lvl="1" indent="-158750" algn="l" rtl="0">
              <a:spcBef>
                <a:spcPts val="400"/>
              </a:spcBef>
              <a:spcAft>
                <a:spcPts val="0"/>
              </a:spcAft>
              <a:buClr>
                <a:schemeClr val="dk1"/>
              </a:buClr>
              <a:buSzPct val="100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085850" marR="0" lvl="2" indent="-120650" algn="l" rtl="0">
              <a:spcBef>
                <a:spcPts val="360"/>
              </a:spcBef>
              <a:spcAft>
                <a:spcPts val="0"/>
              </a:spcAft>
              <a:buClr>
                <a:schemeClr val="dk1"/>
              </a:buClr>
              <a:buSzPct val="1000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428750" marR="0" lvl="3"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1771650" marR="0" lvl="4"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228850" marR="0" lvl="5"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2686050" marR="0" lvl="6"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143250" marR="0" lvl="7"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3600450" marR="0" lvl="8" indent="-133350" algn="l" rtl="0">
              <a:spcBef>
                <a:spcPts val="320"/>
              </a:spcBef>
              <a:spcAft>
                <a:spcPts val="0"/>
              </a:spcAft>
              <a:buClr>
                <a:schemeClr val="dk1"/>
              </a:buClr>
              <a:buSzPct val="1000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30" name="Shape 30"/>
          <p:cNvSpPr txBox="1">
            <a:spLocks noGrp="1"/>
          </p:cNvSpPr>
          <p:nvPr>
            <p:ph type="ftr" idx="11"/>
          </p:nvPr>
        </p:nvSpPr>
        <p:spPr>
          <a:xfrm>
            <a:off x="7229475" y="6475412"/>
            <a:ext cx="1314449" cy="184149"/>
          </a:xfrm>
          <a:prstGeom prst="rect">
            <a:avLst/>
          </a:prstGeom>
          <a:noFill/>
          <a:ln>
            <a:noFill/>
          </a:ln>
        </p:spPr>
        <p:txBody>
          <a:bodyPr lIns="91425" tIns="91425" rIns="91425" bIns="91425" anchor="t" anchorCtr="0"/>
          <a:lstStyle>
            <a:lvl1pPr marL="0" marR="0" lvl="0" indent="0" algn="r"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31" name="Shape 31"/>
          <p:cNvSpPr txBox="1">
            <a:spLocks noGrp="1"/>
          </p:cNvSpPr>
          <p:nvPr>
            <p:ph type="sldNum" idx="12"/>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lang="en-US" sz="1200" b="0" i="0" u="none" strike="noStrike" cap="none">
              <a:solidFill>
                <a:schemeClr val="dk1"/>
              </a:solidFill>
              <a:latin typeface="Times New Roman"/>
              <a:ea typeface="Times New Roman"/>
              <a:cs typeface="Times New Roman"/>
              <a:sym typeface="Times New Roman"/>
            </a:endParaRPr>
          </a:p>
        </p:txBody>
      </p:sp>
      <p:sp>
        <p:nvSpPr>
          <p:cNvPr id="32" name="Shape 32"/>
          <p:cNvSpPr txBox="1"/>
          <p:nvPr/>
        </p:nvSpPr>
        <p:spPr>
          <a:xfrm>
            <a:off x="1692275" y="393700"/>
            <a:ext cx="6753225" cy="215899"/>
          </a:xfrm>
          <a:prstGeom prst="rect">
            <a:avLst/>
          </a:prstGeom>
          <a:noFill/>
          <a:ln>
            <a:noFill/>
          </a:ln>
        </p:spPr>
        <p:txBody>
          <a:bodyPr lIns="0" tIns="0" rIns="0" bIns="0" anchor="b" anchorCtr="0">
            <a:noAutofit/>
          </a:bodyPr>
          <a:lstStyle/>
          <a:p>
            <a:pPr marL="4762" marR="0" lvl="4" indent="-4762" algn="r" rtl="0">
              <a:lnSpc>
                <a:spcPct val="100000"/>
              </a:lnSpc>
              <a:spcBef>
                <a:spcPts val="0"/>
              </a:spcBef>
              <a:spcAft>
                <a:spcPts val="0"/>
              </a:spcAft>
              <a:buClr>
                <a:schemeClr val="dk1"/>
              </a:buClr>
              <a:buSzPct val="25000"/>
              <a:buFont typeface="Times New Roman"/>
              <a:buNone/>
            </a:pPr>
            <a:r>
              <a:rPr lang="en-US" sz="1400" b="1" i="0" u="none" strike="noStrike" cap="none">
                <a:solidFill>
                  <a:schemeClr val="dk1"/>
                </a:solidFill>
                <a:latin typeface="Times New Roman"/>
                <a:ea typeface="Times New Roman"/>
                <a:cs typeface="Times New Roman"/>
                <a:sym typeface="Times New Roman"/>
              </a:rPr>
              <a:t>filename:  Broadcom – FTM Security Associated &amp; Un-associated.ppt</a:t>
            </a:r>
          </a:p>
        </p:txBody>
      </p:sp>
      <p:cxnSp>
        <p:nvCxnSpPr>
          <p:cNvPr id="33" name="Shape 33"/>
          <p:cNvCxnSpPr/>
          <p:nvPr/>
        </p:nvCxnSpPr>
        <p:spPr>
          <a:xfrm>
            <a:off x="685800" y="609600"/>
            <a:ext cx="7772400" cy="0"/>
          </a:xfrm>
          <a:prstGeom prst="straightConnector1">
            <a:avLst/>
          </a:prstGeom>
          <a:noFill/>
          <a:ln w="12700" cap="flat" cmpd="sng">
            <a:solidFill>
              <a:schemeClr val="dk1"/>
            </a:solidFill>
            <a:prstDash val="solid"/>
            <a:miter/>
            <a:headEnd type="none" w="med" len="med"/>
            <a:tailEnd type="none" w="med" len="med"/>
          </a:ln>
        </p:spPr>
      </p:cxnSp>
      <p:sp>
        <p:nvSpPr>
          <p:cNvPr id="34" name="Shape 34"/>
          <p:cNvSpPr txBox="1"/>
          <p:nvPr/>
        </p:nvSpPr>
        <p:spPr>
          <a:xfrm>
            <a:off x="685800" y="6475412"/>
            <a:ext cx="1655761" cy="184149"/>
          </a:xfrm>
          <a:prstGeom prst="rect">
            <a:avLst/>
          </a:prstGeom>
          <a:noFill/>
          <a:ln>
            <a:noFill/>
          </a:ln>
        </p:spPr>
        <p:txBody>
          <a:bodyPr lIns="0" tIns="0" rIns="0" bIns="0" anchor="t" anchorCtr="0">
            <a:noAutofit/>
          </a:bodyPr>
          <a:lstStyle/>
          <a:p>
            <a:pPr marL="0" marR="0" lvl="0" indent="0" algn="l"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WiFi Location Submission</a:t>
            </a:r>
          </a:p>
        </p:txBody>
      </p:sp>
      <p:cxnSp>
        <p:nvCxnSpPr>
          <p:cNvPr id="35" name="Shape 35"/>
          <p:cNvCxnSpPr/>
          <p:nvPr/>
        </p:nvCxnSpPr>
        <p:spPr>
          <a:xfrm>
            <a:off x="685800" y="6477000"/>
            <a:ext cx="7848599" cy="0"/>
          </a:xfrm>
          <a:prstGeom prst="straightConnector1">
            <a:avLst/>
          </a:prstGeom>
          <a:noFill/>
          <a:ln w="12700" cap="flat" cmpd="sng">
            <a:solidFill>
              <a:schemeClr val="dk1"/>
            </a:solidFill>
            <a:prstDash val="solid"/>
            <a:miter/>
            <a:headEnd type="none" w="med" len="med"/>
            <a:tailEnd type="none" w="med" len="med"/>
          </a:ln>
        </p:spPr>
      </p:cxnSp>
      <p:pic>
        <p:nvPicPr>
          <p:cNvPr id="36" name="Shape 36" descr="C:\Users\apstephe\Desktop\New Microsoft Visio Drawing.tif"/>
          <p:cNvPicPr preferRelativeResize="0"/>
          <p:nvPr/>
        </p:nvPicPr>
        <p:blipFill rotWithShape="1">
          <a:blip r:embed="rId13">
            <a:alphaModFix/>
          </a:blip>
          <a:srcRect/>
          <a:stretch/>
        </p:blipFill>
        <p:spPr>
          <a:xfrm>
            <a:off x="706437" y="139700"/>
            <a:ext cx="500062" cy="465137"/>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buNone/>
              <a:defRPr sz="4400" b="0" i="0" u="none" strike="noStrike" cap="none">
                <a:solidFill>
                  <a:schemeClr val="dk1"/>
                </a:solidFill>
                <a:latin typeface="Calibri"/>
                <a:ea typeface="Calibri"/>
                <a:cs typeface="Calibri"/>
                <a:sym typeface="Calibri"/>
              </a:defRPr>
            </a:lvl1pPr>
            <a:lvl2pPr marL="0" marR="0" lvl="1" indent="0" algn="ctr" rtl="0">
              <a:spcBef>
                <a:spcPts val="0"/>
              </a:spcBef>
              <a:spcAft>
                <a:spcPts val="0"/>
              </a:spcAft>
              <a:buNone/>
              <a:defRPr sz="4400" b="0" i="0" u="none" strike="noStrike" cap="none">
                <a:solidFill>
                  <a:schemeClr val="dk1"/>
                </a:solidFill>
                <a:latin typeface="Calibri"/>
                <a:ea typeface="Calibri"/>
                <a:cs typeface="Calibri"/>
                <a:sym typeface="Calibri"/>
              </a:defRPr>
            </a:lvl2pPr>
            <a:lvl3pPr marL="0" marR="0" lvl="2" indent="0" algn="ctr" rtl="0">
              <a:spcBef>
                <a:spcPts val="0"/>
              </a:spcBef>
              <a:spcAft>
                <a:spcPts val="0"/>
              </a:spcAft>
              <a:buNone/>
              <a:defRPr sz="4400" b="0" i="0" u="none" strike="noStrike" cap="none">
                <a:solidFill>
                  <a:schemeClr val="dk1"/>
                </a:solidFill>
                <a:latin typeface="Calibri"/>
                <a:ea typeface="Calibri"/>
                <a:cs typeface="Calibri"/>
                <a:sym typeface="Calibri"/>
              </a:defRPr>
            </a:lvl3pPr>
            <a:lvl4pPr marL="0" marR="0" lvl="3" indent="0" algn="ctr" rtl="0">
              <a:spcBef>
                <a:spcPts val="0"/>
              </a:spcBef>
              <a:spcAft>
                <a:spcPts val="0"/>
              </a:spcAft>
              <a:buNone/>
              <a:defRPr sz="4400" b="0" i="0" u="none" strike="noStrike" cap="none">
                <a:solidFill>
                  <a:schemeClr val="dk1"/>
                </a:solidFill>
                <a:latin typeface="Calibri"/>
                <a:ea typeface="Calibri"/>
                <a:cs typeface="Calibri"/>
                <a:sym typeface="Calibri"/>
              </a:defRPr>
            </a:lvl4pPr>
            <a:lvl5pPr marL="0" marR="0" lvl="4" indent="0" algn="ctr" rtl="0">
              <a:spcBef>
                <a:spcPts val="0"/>
              </a:spcBef>
              <a:spcAft>
                <a:spcPts val="0"/>
              </a:spcAft>
              <a:buNone/>
              <a:defRPr sz="4400" b="0" i="0" u="none" strike="noStrike" cap="none">
                <a:solidFill>
                  <a:schemeClr val="dk1"/>
                </a:solidFill>
                <a:latin typeface="Calibri"/>
                <a:ea typeface="Calibri"/>
                <a:cs typeface="Calibri"/>
                <a:sym typeface="Calibri"/>
              </a:defRPr>
            </a:lvl5pPr>
            <a:lvl6pPr marL="457200" marR="0" lvl="5" indent="0" algn="ctr" rtl="0">
              <a:spcBef>
                <a:spcPts val="0"/>
              </a:spcBef>
              <a:spcAft>
                <a:spcPts val="0"/>
              </a:spcAft>
              <a:buNone/>
              <a:defRPr sz="4400" b="0" i="0" u="none" strike="noStrike" cap="none">
                <a:solidFill>
                  <a:schemeClr val="dk1"/>
                </a:solidFill>
                <a:latin typeface="Calibri"/>
                <a:ea typeface="Calibri"/>
                <a:cs typeface="Calibri"/>
                <a:sym typeface="Calibri"/>
              </a:defRPr>
            </a:lvl6pPr>
            <a:lvl7pPr marL="914400" marR="0" lvl="6" indent="0" algn="ctr" rtl="0">
              <a:spcBef>
                <a:spcPts val="0"/>
              </a:spcBef>
              <a:spcAft>
                <a:spcPts val="0"/>
              </a:spcAft>
              <a:buNone/>
              <a:defRPr sz="4400" b="0" i="0" u="none" strike="noStrike" cap="none">
                <a:solidFill>
                  <a:schemeClr val="dk1"/>
                </a:solidFill>
                <a:latin typeface="Calibri"/>
                <a:ea typeface="Calibri"/>
                <a:cs typeface="Calibri"/>
                <a:sym typeface="Calibri"/>
              </a:defRPr>
            </a:lvl7pPr>
            <a:lvl8pPr marL="1371600" marR="0" lvl="7" indent="0" algn="ctr" rtl="0">
              <a:spcBef>
                <a:spcPts val="0"/>
              </a:spcBef>
              <a:spcAft>
                <a:spcPts val="0"/>
              </a:spcAft>
              <a:buNone/>
              <a:defRPr sz="4400" b="0" i="0" u="none" strike="noStrike" cap="none">
                <a:solidFill>
                  <a:schemeClr val="dk1"/>
                </a:solidFill>
                <a:latin typeface="Calibri"/>
                <a:ea typeface="Calibri"/>
                <a:cs typeface="Calibri"/>
                <a:sym typeface="Calibri"/>
              </a:defRPr>
            </a:lvl8pPr>
            <a:lvl9pPr marL="1828800" marR="0" lvl="8" indent="0" algn="ctr" rtl="0">
              <a:spcBef>
                <a:spcPts val="0"/>
              </a:spcBef>
              <a:spcAft>
                <a:spcPts val="0"/>
              </a:spcAft>
              <a:buNone/>
              <a:defRPr sz="4400" b="0" i="0" u="none" strike="noStrike" cap="none">
                <a:solidFill>
                  <a:schemeClr val="dk1"/>
                </a:solidFill>
                <a:latin typeface="Calibri"/>
                <a:ea typeface="Calibri"/>
                <a:cs typeface="Calibri"/>
                <a:sym typeface="Calibri"/>
              </a:defRPr>
            </a:lvl9pPr>
          </a:lstStyle>
          <a:p>
            <a:endParaRPr/>
          </a:p>
        </p:txBody>
      </p:sp>
      <p:sp>
        <p:nvSpPr>
          <p:cNvPr id="96" name="Shape 96"/>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139700" algn="l" rtl="0">
              <a:spcBef>
                <a:spcPts val="640"/>
              </a:spcBef>
              <a:spcAft>
                <a:spcPts val="0"/>
              </a:spcAft>
              <a:buClr>
                <a:schemeClr val="dk1"/>
              </a:buClr>
              <a:buSzPct val="100000"/>
              <a:buFont typeface="Arial"/>
              <a:buChar char="•"/>
              <a:defRPr sz="3200" b="0" i="0" u="none" strike="noStrike" cap="none">
                <a:solidFill>
                  <a:schemeClr val="dk1"/>
                </a:solidFill>
                <a:latin typeface="Calibri"/>
                <a:ea typeface="Calibri"/>
                <a:cs typeface="Calibri"/>
                <a:sym typeface="Calibri"/>
              </a:defRPr>
            </a:lvl1pPr>
            <a:lvl2pPr marL="742950" marR="0" lvl="1" indent="-107950" algn="l" rtl="0">
              <a:spcBef>
                <a:spcPts val="560"/>
              </a:spcBef>
              <a:spcAft>
                <a:spcPts val="0"/>
              </a:spcAft>
              <a:buClr>
                <a:schemeClr val="dk1"/>
              </a:buClr>
              <a:buSzPct val="100000"/>
              <a:buFont typeface="Arial"/>
              <a:buChar char="–"/>
              <a:defRPr sz="2800" b="0" i="0" u="none" strike="noStrike" cap="none">
                <a:solidFill>
                  <a:schemeClr val="dk1"/>
                </a:solidFill>
                <a:latin typeface="Calibri"/>
                <a:ea typeface="Calibri"/>
                <a:cs typeface="Calibri"/>
                <a:sym typeface="Calibri"/>
              </a:defRPr>
            </a:lvl2pPr>
            <a:lvl3pPr marL="1143000" marR="0" lvl="2" indent="-76200" algn="l" rtl="0">
              <a:spcBef>
                <a:spcPts val="480"/>
              </a:spcBef>
              <a:spcAft>
                <a:spcPts val="0"/>
              </a:spcAft>
              <a:buClr>
                <a:schemeClr val="dk1"/>
              </a:buClr>
              <a:buSzPct val="100000"/>
              <a:buFont typeface="Arial"/>
              <a:buChar char="•"/>
              <a:defRPr sz="2400" b="0" i="0" u="none" strike="noStrike" cap="none">
                <a:solidFill>
                  <a:schemeClr val="dk1"/>
                </a:solidFill>
                <a:latin typeface="Calibri"/>
                <a:ea typeface="Calibri"/>
                <a:cs typeface="Calibri"/>
                <a:sym typeface="Calibri"/>
              </a:defRPr>
            </a:lvl3pPr>
            <a:lvl4pPr marL="1600200" marR="0" lvl="3"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4pPr>
            <a:lvl5pPr marL="2057400" marR="0" lvl="4" indent="-101600" algn="l" rtl="0">
              <a:spcBef>
                <a:spcPts val="400"/>
              </a:spcBef>
              <a:spcAft>
                <a:spcPts val="0"/>
              </a:spcAft>
              <a:buClr>
                <a:schemeClr val="dk1"/>
              </a:buClr>
              <a:buSzPct val="100000"/>
              <a:buFont typeface="Arial"/>
              <a:buChar char="»"/>
              <a:defRPr sz="2000" b="0" i="0" u="none" strike="noStrike" cap="none">
                <a:solidFill>
                  <a:schemeClr val="dk1"/>
                </a:solidFill>
                <a:latin typeface="Calibri"/>
                <a:ea typeface="Calibri"/>
                <a:cs typeface="Calibri"/>
                <a:sym typeface="Calibri"/>
              </a:defRPr>
            </a:lvl5pPr>
            <a:lvl6pPr marL="2514600" marR="0" lvl="5"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6pPr>
            <a:lvl7pPr marL="2971800" marR="0" lvl="6"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7pPr>
            <a:lvl8pPr marL="3429000" marR="0" lvl="7"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8pPr>
            <a:lvl9pPr marL="3886200" marR="0" lvl="8" indent="-101600" algn="l" rtl="0">
              <a:spcBef>
                <a:spcPts val="400"/>
              </a:spcBef>
              <a:buClr>
                <a:schemeClr val="dk1"/>
              </a:buClr>
              <a:buSzPct val="100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7" name="Shape 9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lvl="0"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8" name="Shape 9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lvl="0" indent="0" algn="ctr" rtl="0">
              <a:lnSpc>
                <a:spcPct val="100000"/>
              </a:lnSpc>
              <a:spcBef>
                <a:spcPts val="0"/>
              </a:spcBef>
              <a:spcAft>
                <a:spcPts val="0"/>
              </a:spcAft>
              <a:buNone/>
              <a:defRPr sz="1200" b="0" i="0" u="none" strike="noStrike" cap="none">
                <a:solidFill>
                  <a:srgbClr val="898989"/>
                </a:solidFill>
                <a:latin typeface="Times New Roman"/>
                <a:ea typeface="Times New Roman"/>
                <a:cs typeface="Times New Roman"/>
                <a:sym typeface="Times New Roman"/>
              </a:defRPr>
            </a:lvl1pPr>
            <a:lvl2pPr marL="457200" marR="0" lvl="1"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3200400" marR="0" lvl="6"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4572000" marR="0" lvl="7"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6400800" marR="0" lvl="8" indent="0" algn="l" rtl="0">
              <a:lnSpc>
                <a:spcPct val="100000"/>
              </a:lnSpc>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99" name="Shape 9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lnSpc>
                <a:spcPct val="100000"/>
              </a:lnSpc>
              <a:spcBef>
                <a:spcPts val="0"/>
              </a:spcBef>
              <a:spcAft>
                <a:spcPts val="0"/>
              </a:spcAft>
              <a:buClr>
                <a:srgbClr val="898989"/>
              </a:buClr>
              <a:buSzPct val="25000"/>
              <a:buFont typeface="Times New Roman"/>
              <a:buNone/>
            </a:pPr>
            <a:fld id="{00000000-1234-1234-1234-123412341234}" type="slidenum">
              <a:rPr lang="en-US" sz="1200" b="0" i="0" u="none" strike="noStrike" cap="none">
                <a:solidFill>
                  <a:srgbClr val="898989"/>
                </a:solidFill>
                <a:latin typeface="Times New Roman"/>
                <a:ea typeface="Times New Roman"/>
                <a:cs typeface="Times New Roman"/>
                <a:sym typeface="Times New Roman"/>
              </a:rPr>
              <a:t>‹#›</a:t>
            </a:fld>
            <a:endParaRPr lang="en-US" sz="1200" b="0" i="0" u="none" strike="noStrike" cap="none">
              <a:solidFill>
                <a:srgbClr val="898989"/>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79" name="Shape 179"/>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lang="en-US" sz="1200" b="0" i="0" u="none" strike="noStrike" cap="none">
              <a:solidFill>
                <a:schemeClr val="dk1"/>
              </a:solidFill>
              <a:latin typeface="Times New Roman"/>
              <a:ea typeface="Times New Roman"/>
              <a:cs typeface="Times New Roman"/>
              <a:sym typeface="Times New Roman"/>
            </a:endParaRPr>
          </a:p>
        </p:txBody>
      </p:sp>
      <p:sp>
        <p:nvSpPr>
          <p:cNvPr id="180" name="Shape 180"/>
          <p:cNvSpPr txBox="1">
            <a:spLocks noGrp="1"/>
          </p:cNvSpPr>
          <p:nvPr>
            <p:ph type="title"/>
          </p:nvPr>
        </p:nvSpPr>
        <p:spPr>
          <a:xfrm>
            <a:off x="684212" y="836612"/>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Associated and Un-associated States </a:t>
            </a:r>
          </a:p>
        </p:txBody>
      </p:sp>
      <p:sp>
        <p:nvSpPr>
          <p:cNvPr id="181" name="Shape 181"/>
          <p:cNvSpPr txBox="1">
            <a:spLocks noGrp="1"/>
          </p:cNvSpPr>
          <p:nvPr>
            <p:ph type="body" idx="1"/>
          </p:nvPr>
        </p:nvSpPr>
        <p:spPr>
          <a:xfrm>
            <a:off x="684212" y="2060575"/>
            <a:ext cx="7772400" cy="381000"/>
          </a:xfrm>
          <a:prstGeom prst="rect">
            <a:avLst/>
          </a:prstGeom>
          <a:noFill/>
          <a:ln>
            <a:noFill/>
          </a:ln>
        </p:spPr>
        <p:txBody>
          <a:bodyPr lIns="92075" tIns="46025" rIns="92075" bIns="46025" anchor="t" anchorCtr="0">
            <a:noAutofit/>
          </a:bodyPr>
          <a:lstStyle/>
          <a:p>
            <a:pPr marL="342900" marR="0" lvl="0" indent="-342900" algn="ctr" rtl="0">
              <a:lnSpc>
                <a:spcPct val="100000"/>
              </a:lnSpc>
              <a:spcBef>
                <a:spcPts val="0"/>
              </a:spcBef>
              <a:spcAft>
                <a:spcPts val="0"/>
              </a:spcAft>
              <a:buClr>
                <a:schemeClr val="dk1"/>
              </a:buClr>
              <a:buSzPct val="25000"/>
              <a:buFont typeface="Times New Roman"/>
              <a:buNone/>
            </a:pPr>
            <a:r>
              <a:rPr lang="en-US" sz="2000" b="1" i="0" u="none" strike="noStrike" cap="none" dirty="0">
                <a:solidFill>
                  <a:schemeClr val="dk1"/>
                </a:solidFill>
                <a:latin typeface="Times New Roman"/>
                <a:ea typeface="Times New Roman"/>
                <a:cs typeface="Times New Roman"/>
                <a:sym typeface="Times New Roman"/>
              </a:rPr>
              <a:t>Date:</a:t>
            </a:r>
            <a:r>
              <a:rPr lang="en-US" sz="2000" b="0" i="0" u="none" strike="noStrike" cap="none" dirty="0">
                <a:solidFill>
                  <a:schemeClr val="dk1"/>
                </a:solidFill>
                <a:latin typeface="Times New Roman"/>
                <a:ea typeface="Times New Roman"/>
                <a:cs typeface="Times New Roman"/>
                <a:sym typeface="Times New Roman"/>
              </a:rPr>
              <a:t> 2016-1</a:t>
            </a:r>
            <a:r>
              <a:rPr lang="en-US" sz="2000" b="0" dirty="0"/>
              <a:t>1</a:t>
            </a:r>
            <a:r>
              <a:rPr lang="en-US" sz="2000" b="0" i="0" u="none" strike="noStrike" cap="none" dirty="0">
                <a:solidFill>
                  <a:schemeClr val="dk1"/>
                </a:solidFill>
                <a:latin typeface="Times New Roman"/>
                <a:ea typeface="Times New Roman"/>
                <a:cs typeface="Times New Roman"/>
                <a:sym typeface="Times New Roman"/>
              </a:rPr>
              <a:t>-</a:t>
            </a:r>
            <a:r>
              <a:rPr lang="en-US" sz="2000" b="0" dirty="0" smtClean="0"/>
              <a:t>07</a:t>
            </a:r>
            <a:endParaRPr lang="en-US" sz="2000" b="0" dirty="0"/>
          </a:p>
        </p:txBody>
      </p:sp>
      <p:pic>
        <p:nvPicPr>
          <p:cNvPr id="182" name="Shape 182"/>
          <p:cNvPicPr preferRelativeResize="0"/>
          <p:nvPr/>
        </p:nvPicPr>
        <p:blipFill rotWithShape="1">
          <a:blip r:embed="rId3">
            <a:alphaModFix/>
          </a:blip>
          <a:srcRect/>
          <a:stretch/>
        </p:blipFill>
        <p:spPr>
          <a:xfrm>
            <a:off x="533400" y="3076575"/>
            <a:ext cx="8001000" cy="2457449"/>
          </a:xfrm>
          <a:prstGeom prst="rect">
            <a:avLst/>
          </a:prstGeom>
          <a:noFill/>
          <a:ln>
            <a:noFill/>
          </a:ln>
        </p:spPr>
      </p:pic>
      <p:sp>
        <p:nvSpPr>
          <p:cNvPr id="183" name="Shape 183"/>
          <p:cNvSpPr txBox="1"/>
          <p:nvPr/>
        </p:nvSpPr>
        <p:spPr>
          <a:xfrm>
            <a:off x="533400" y="2681286"/>
            <a:ext cx="1447800" cy="381000"/>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25000"/>
              <a:buFont typeface="Times New Roman"/>
              <a:buNone/>
            </a:pPr>
            <a:r>
              <a:rPr lang="en-US" sz="2000" b="1" i="0" u="none" strike="noStrike" cap="none">
                <a:solidFill>
                  <a:schemeClr val="dk1"/>
                </a:solidFill>
                <a:latin typeface="Times New Roman"/>
                <a:ea typeface="Times New Roman"/>
                <a:cs typeface="Times New Roman"/>
                <a:sym typeface="Times New Roman"/>
              </a:rPr>
              <a:t>Authors:</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Associated State</a:t>
            </a:r>
          </a:p>
        </p:txBody>
      </p:sp>
      <p:sp>
        <p:nvSpPr>
          <p:cNvPr id="189" name="Shape 189"/>
          <p:cNvSpPr txBox="1">
            <a:spLocks noGrp="1"/>
          </p:cNvSpPr>
          <p:nvPr>
            <p:ph type="body" idx="1"/>
          </p:nvPr>
        </p:nvSpPr>
        <p:spPr>
          <a:xfrm>
            <a:off x="468312" y="1628775"/>
            <a:ext cx="8351836" cy="4249737"/>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strike="noStrike" cap="none">
                <a:solidFill>
                  <a:schemeClr val="dk1"/>
                </a:solidFill>
                <a:latin typeface="Times New Roman"/>
                <a:ea typeface="Times New Roman"/>
                <a:cs typeface="Times New Roman"/>
                <a:sym typeface="Times New Roman"/>
              </a:rPr>
              <a:t>In the associated state, the keys derived using the current 802.11 methods, as described in [1], should be leveraged.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 The proposals described in [2] satisfy the needs for FTM security in the associated state. </a:t>
            </a: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190" name="Shape 190"/>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91" name="Shape 191"/>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2</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FTM Security In Un-associated State</a:t>
            </a:r>
          </a:p>
        </p:txBody>
      </p:sp>
      <p:sp>
        <p:nvSpPr>
          <p:cNvPr id="197" name="Shape 197"/>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In the un-associated state, to provide security, full authentication needs to be completed prior to, or without, the association process, regardless of the type of keys (e.g., shared key, public key) to be used.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Key exchange via Diffie-Hellman (DH) ephemeral keys for public key does not provide key authentication. </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A common method to protect the management frame exchange in the un-associated state is desired. </a:t>
            </a: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a:solidFill>
                  <a:schemeClr val="dk1"/>
                </a:solidFill>
                <a:latin typeface="Times New Roman"/>
                <a:ea typeface="Times New Roman"/>
                <a:cs typeface="Times New Roman"/>
                <a:sym typeface="Times New Roman"/>
              </a:rPr>
              <a:t>It’s undesirable to have different protection mechanisms to protect different types of management frame exchange. </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FTM/ACK is only one type of management frame exchange. </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a:solidFill>
                  <a:schemeClr val="dk1"/>
                </a:solidFill>
                <a:latin typeface="Times New Roman"/>
                <a:ea typeface="Times New Roman"/>
                <a:cs typeface="Times New Roman"/>
                <a:sym typeface="Times New Roman"/>
              </a:rPr>
              <a:t>The need to protect other management frame exchanges may arise in the future. </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198" name="Shape 198"/>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199" name="Shape 199"/>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3</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Shape 204"/>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Proposal </a:t>
            </a:r>
          </a:p>
        </p:txBody>
      </p:sp>
      <p:sp>
        <p:nvSpPr>
          <p:cNvPr id="205" name="Shape 205"/>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Define a new AKM to support pre-association management and/or control frame security.</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Extend 802.11 Authentication to allow for credential exchange and key </a:t>
            </a:r>
            <a:r>
              <a:rPr lang="en-US" sz="2400" b="1" i="0" u="none" dirty="0" smtClean="0">
                <a:solidFill>
                  <a:schemeClr val="dk1"/>
                </a:solidFill>
                <a:latin typeface="Times New Roman"/>
                <a:ea typeface="Times New Roman"/>
                <a:cs typeface="Times New Roman"/>
                <a:sym typeface="Times New Roman"/>
              </a:rPr>
              <a:t>confirmation.</a:t>
            </a:r>
            <a:endParaRPr lang="en-US"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a:solidFill>
                  <a:schemeClr val="dk1"/>
                </a:solidFill>
                <a:latin typeface="Times New Roman"/>
                <a:ea typeface="Times New Roman"/>
                <a:cs typeface="Times New Roman"/>
                <a:sym typeface="Times New Roman"/>
              </a:rPr>
              <a:t>Authenticated DH exchange can provide key material/PFS for public </a:t>
            </a:r>
            <a:r>
              <a:rPr lang="en-US" sz="2000" b="0" i="0" u="none" strike="noStrike" cap="none" dirty="0" smtClean="0">
                <a:solidFill>
                  <a:schemeClr val="dk1"/>
                </a:solidFill>
                <a:latin typeface="Times New Roman"/>
                <a:ea typeface="Times New Roman"/>
                <a:cs typeface="Times New Roman"/>
                <a:sym typeface="Times New Roman"/>
              </a:rPr>
              <a:t>key.</a:t>
            </a:r>
            <a:endParaRPr lang="en-US"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a:solidFill>
                  <a:schemeClr val="dk1"/>
                </a:solidFill>
                <a:latin typeface="Times New Roman"/>
                <a:ea typeface="Times New Roman"/>
                <a:cs typeface="Times New Roman"/>
                <a:sym typeface="Times New Roman"/>
              </a:rPr>
              <a:t>Support authentication with possible methods:</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FILS-like methods.</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WPA-PSK-like methods.</a:t>
            </a:r>
          </a:p>
          <a:p>
            <a:pPr lvl="2" rtl="0">
              <a:lnSpc>
                <a:spcPct val="115000"/>
              </a:lnSpc>
              <a:spcBef>
                <a:spcPts val="0"/>
              </a:spcBef>
              <a:buClr>
                <a:schemeClr val="dk1"/>
              </a:buClr>
              <a:buSzPct val="100000"/>
              <a:buFont typeface="Times New Roman"/>
              <a:buChar char="•"/>
            </a:pPr>
            <a:r>
              <a:rPr lang="en-US" dirty="0"/>
              <a:t>Use keys based on fast BSS transition  key hierarchy</a:t>
            </a:r>
          </a:p>
          <a:p>
            <a:pPr marL="1085850" marR="0" lvl="2" indent="-234950" algn="l" rtl="0">
              <a:lnSpc>
                <a:spcPct val="100000"/>
              </a:lnSpc>
              <a:spcBef>
                <a:spcPts val="360"/>
              </a:spcBef>
              <a:spcAft>
                <a:spcPts val="0"/>
              </a:spcAft>
              <a:buClr>
                <a:schemeClr val="dk1"/>
              </a:buClr>
              <a:buSzPct val="100000"/>
              <a:buFont typeface="Times New Roman"/>
              <a:buChar char="•"/>
            </a:pPr>
            <a:r>
              <a:rPr lang="en-US" sz="1800" b="0" i="0" u="none" strike="noStrike" cap="none" dirty="0">
                <a:solidFill>
                  <a:schemeClr val="dk1"/>
                </a:solidFill>
                <a:latin typeface="Times New Roman"/>
                <a:ea typeface="Times New Roman"/>
                <a:cs typeface="Times New Roman"/>
                <a:sym typeface="Times New Roman"/>
              </a:rPr>
              <a:t>An AP </a:t>
            </a:r>
            <a:r>
              <a:rPr lang="en-US" dirty="0"/>
              <a:t>provisions </a:t>
            </a:r>
            <a:r>
              <a:rPr lang="en-US" sz="1800" b="0" i="0" u="none" strike="noStrike" cap="none" dirty="0">
                <a:solidFill>
                  <a:schemeClr val="dk1"/>
                </a:solidFill>
                <a:latin typeface="Times New Roman"/>
                <a:ea typeface="Times New Roman"/>
                <a:cs typeface="Times New Roman"/>
                <a:sym typeface="Times New Roman"/>
              </a:rPr>
              <a:t>key</a:t>
            </a:r>
            <a:r>
              <a:rPr lang="en-US" dirty="0"/>
              <a:t>s </a:t>
            </a:r>
            <a:r>
              <a:rPr lang="en-US" sz="1800" b="0" i="0" u="none" strike="noStrike" cap="none" dirty="0">
                <a:solidFill>
                  <a:schemeClr val="dk1"/>
                </a:solidFill>
                <a:latin typeface="Times New Roman"/>
                <a:ea typeface="Times New Roman"/>
                <a:cs typeface="Times New Roman"/>
                <a:sym typeface="Times New Roman"/>
              </a:rPr>
              <a:t>to its associated STAs for the STAs' communication with un-associated APs. </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06" name="Shape 206"/>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07" name="Shape 207"/>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4</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Proposal – cont’d </a:t>
            </a:r>
          </a:p>
        </p:txBody>
      </p:sp>
      <p:sp>
        <p:nvSpPr>
          <p:cNvPr id="213" name="Shape 213"/>
          <p:cNvSpPr txBox="1">
            <a:spLocks noGrp="1"/>
          </p:cNvSpPr>
          <p:nvPr>
            <p:ph type="body" idx="1"/>
          </p:nvPr>
        </p:nvSpPr>
        <p:spPr>
          <a:xfrm>
            <a:off x="468312" y="1628775"/>
            <a:ext cx="8351836"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Derive keys prior to association.</a:t>
            </a: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a:solidFill>
                  <a:schemeClr val="dk1"/>
                </a:solidFill>
                <a:latin typeface="Times New Roman"/>
                <a:ea typeface="Times New Roman"/>
                <a:cs typeface="Times New Roman"/>
                <a:sym typeface="Times New Roman"/>
              </a:rPr>
              <a:t>Protect the selected frames that require security in the unassociated state.</a:t>
            </a: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a:solidFill>
                <a:schemeClr val="dk1"/>
              </a:solidFill>
              <a:latin typeface="Times New Roman"/>
              <a:ea typeface="Times New Roman"/>
              <a:cs typeface="Times New Roman"/>
              <a:sym typeface="Times New Roman"/>
            </a:endParaRPr>
          </a:p>
        </p:txBody>
      </p:sp>
      <p:sp>
        <p:nvSpPr>
          <p:cNvPr id="214" name="Shape 214"/>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15" name="Shape 215"/>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5</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Polls</a:t>
            </a:r>
          </a:p>
        </p:txBody>
      </p:sp>
      <p:sp>
        <p:nvSpPr>
          <p:cNvPr id="221" name="Shape 221"/>
          <p:cNvSpPr txBox="1">
            <a:spLocks noGrp="1"/>
          </p:cNvSpPr>
          <p:nvPr>
            <p:ph type="body" idx="1"/>
          </p:nvPr>
        </p:nvSpPr>
        <p:spPr>
          <a:xfrm>
            <a:off x="250825" y="1628775"/>
            <a:ext cx="8569325"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Straw Poll 1: </a:t>
            </a:r>
            <a:r>
              <a:rPr lang="en-US" sz="2400" b="1" i="0" u="none" dirty="0" smtClean="0">
                <a:solidFill>
                  <a:schemeClr val="dk1"/>
                </a:solidFill>
                <a:latin typeface="Times New Roman"/>
                <a:ea typeface="Times New Roman"/>
                <a:cs typeface="Times New Roman"/>
                <a:sym typeface="Times New Roman"/>
              </a:rPr>
              <a:t>The 802.11az FRD and SRD shall address FTM security. </a:t>
            </a:r>
          </a:p>
          <a:p>
            <a:pPr marL="0" marR="0" lvl="0" indent="0" algn="l" rtl="0">
              <a:lnSpc>
                <a:spcPct val="100000"/>
              </a:lnSpc>
              <a:spcBef>
                <a:spcPts val="0"/>
              </a:spcBef>
              <a:spcAft>
                <a:spcPts val="0"/>
              </a:spcAft>
              <a:buClr>
                <a:schemeClr val="dk1"/>
              </a:buClr>
              <a:buSzPct val="100000"/>
              <a:buNone/>
            </a:pPr>
            <a:endParaRPr lang="en-US" dirty="0"/>
          </a:p>
          <a:p>
            <a:pPr marL="0" marR="0" lvl="0" indent="0" algn="l" rtl="0">
              <a:lnSpc>
                <a:spcPct val="100000"/>
              </a:lnSpc>
              <a:spcBef>
                <a:spcPts val="0"/>
              </a:spcBef>
              <a:spcAft>
                <a:spcPts val="0"/>
              </a:spcAft>
              <a:buClr>
                <a:schemeClr val="dk1"/>
              </a:buClr>
              <a:buSzPct val="100000"/>
              <a:buNone/>
            </a:pPr>
            <a:r>
              <a:rPr lang="en-US" sz="2000" b="0" dirty="0"/>
              <a:t>	</a:t>
            </a:r>
            <a:r>
              <a:rPr lang="en-US" sz="2000" b="0" i="0" u="none" strike="noStrike" cap="none" dirty="0" smtClean="0">
                <a:solidFill>
                  <a:schemeClr val="dk1"/>
                </a:solidFill>
                <a:latin typeface="Times New Roman"/>
                <a:ea typeface="Times New Roman"/>
                <a:cs typeface="Times New Roman"/>
                <a:sym typeface="Times New Roman"/>
              </a:rPr>
              <a:t>- Yes  	  - No  	 - Abstain</a:t>
            </a:r>
          </a:p>
          <a:p>
            <a:pPr marL="0" marR="0" lvl="0" indent="0" algn="l" rtl="0">
              <a:lnSpc>
                <a:spcPct val="100000"/>
              </a:lnSpc>
              <a:spcBef>
                <a:spcPts val="0"/>
              </a:spcBef>
              <a:spcAft>
                <a:spcPts val="0"/>
              </a:spcAft>
              <a:buClr>
                <a:schemeClr val="dk1"/>
              </a:buClr>
              <a:buSzPct val="100000"/>
              <a:buNone/>
            </a:pP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endParaRPr lang="en-US" sz="2400" b="1" i="0" u="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6</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53560672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511348"/>
            <a:ext cx="7772400" cy="781755"/>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a:t>
            </a:r>
            <a:r>
              <a:rPr lang="en-US" sz="2800" b="1" i="0" u="none" strike="noStrike" cap="none" dirty="0" smtClean="0">
                <a:solidFill>
                  <a:schemeClr val="dk2"/>
                </a:solidFill>
                <a:latin typeface="Times New Roman"/>
                <a:ea typeface="Times New Roman"/>
                <a:cs typeface="Times New Roman"/>
                <a:sym typeface="Times New Roman"/>
              </a:rPr>
              <a:t>Polls  - Cont</a:t>
            </a:r>
            <a:r>
              <a:rPr lang="en-US" dirty="0" smtClean="0"/>
              <a:t>’d</a:t>
            </a:r>
            <a:endParaRPr lang="en-US" sz="2800" b="1" i="0" u="none" strike="noStrike" cap="none" dirty="0">
              <a:solidFill>
                <a:schemeClr val="dk2"/>
              </a:solidFill>
              <a:latin typeface="Times New Roman"/>
              <a:ea typeface="Times New Roman"/>
              <a:cs typeface="Times New Roman"/>
              <a:sym typeface="Times New Roman"/>
            </a:endParaRPr>
          </a:p>
        </p:txBody>
      </p:sp>
      <p:sp>
        <p:nvSpPr>
          <p:cNvPr id="221" name="Shape 221"/>
          <p:cNvSpPr txBox="1">
            <a:spLocks noGrp="1"/>
          </p:cNvSpPr>
          <p:nvPr>
            <p:ph type="body" idx="1"/>
          </p:nvPr>
        </p:nvSpPr>
        <p:spPr>
          <a:xfrm>
            <a:off x="377825" y="1015115"/>
            <a:ext cx="8569325" cy="5642858"/>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dk1"/>
              </a:buClr>
              <a:buSzPct val="100000"/>
              <a:buNone/>
            </a:pPr>
            <a:endParaRPr lang="en-US" sz="2000" b="0" i="0" u="none" strike="noStrike" cap="none" dirty="0">
              <a:solidFill>
                <a:schemeClr val="dk1"/>
              </a:solidFill>
              <a:latin typeface="Times New Roman"/>
              <a:ea typeface="Times New Roman"/>
              <a:cs typeface="Times New Roman"/>
              <a:sym typeface="Times New Roman"/>
            </a:endParaRPr>
          </a:p>
          <a:p>
            <a:pPr>
              <a:defRPr/>
            </a:pPr>
            <a:r>
              <a:rPr lang="en-US" sz="2400" b="1" i="0" u="none" dirty="0">
                <a:solidFill>
                  <a:schemeClr val="dk1"/>
                </a:solidFill>
                <a:latin typeface="Times New Roman"/>
                <a:ea typeface="Times New Roman"/>
                <a:cs typeface="Times New Roman"/>
                <a:sym typeface="Times New Roman"/>
              </a:rPr>
              <a:t>Straw Poll </a:t>
            </a:r>
            <a:r>
              <a:rPr lang="en-US" dirty="0"/>
              <a:t>2</a:t>
            </a:r>
            <a:r>
              <a:rPr lang="en-US" sz="2400" b="1" i="0" u="none" dirty="0" smtClean="0">
                <a:solidFill>
                  <a:schemeClr val="dk1"/>
                </a:solidFill>
                <a:latin typeface="Times New Roman"/>
                <a:ea typeface="Times New Roman"/>
                <a:cs typeface="Times New Roman"/>
                <a:sym typeface="Times New Roman"/>
              </a:rPr>
              <a:t>: </a:t>
            </a:r>
            <a:r>
              <a:rPr lang="en-US" dirty="0"/>
              <a:t>Do you support </a:t>
            </a:r>
            <a:r>
              <a:rPr lang="en-US" altLang="ja-JP" dirty="0">
                <a:latin typeface="Times New Roman" charset="0"/>
                <a:ea typeface="MS PGothic" charset="0"/>
              </a:rPr>
              <a:t>to add the following requirement to the 802.11az Functional Requirement </a:t>
            </a:r>
            <a:r>
              <a:rPr lang="en-US" altLang="ja-JP" dirty="0" smtClean="0">
                <a:latin typeface="Times New Roman" charset="0"/>
                <a:ea typeface="MS PGothic" charset="0"/>
              </a:rPr>
              <a:t>document [3] under </a:t>
            </a:r>
            <a:r>
              <a:rPr lang="en-US" altLang="ja-JP" dirty="0">
                <a:latin typeface="Times New Roman" charset="0"/>
                <a:ea typeface="MS PGothic" charset="0"/>
              </a:rPr>
              <a:t>the section of 2.1.1 “Range measurement and coverage”</a:t>
            </a:r>
          </a:p>
          <a:p>
            <a:pPr>
              <a:buFontTx/>
              <a:buNone/>
              <a:defRPr/>
            </a:pPr>
            <a:r>
              <a:rPr lang="en-US" altLang="ja-JP" i="1" dirty="0">
                <a:latin typeface="Times New Roman" charset="0"/>
                <a:ea typeface="MS PGothic" charset="0"/>
              </a:rPr>
              <a:t>		</a:t>
            </a:r>
            <a:r>
              <a:rPr lang="en-US" altLang="ja-JP" i="1" dirty="0" err="1" smtClean="0">
                <a:latin typeface="Times New Roman" charset="0"/>
                <a:ea typeface="MS PGothic" charset="0"/>
              </a:rPr>
              <a:t>TGaz</a:t>
            </a:r>
            <a:r>
              <a:rPr lang="en-US" altLang="ja-JP" i="1" dirty="0" smtClean="0">
                <a:latin typeface="Times New Roman" charset="0"/>
                <a:ea typeface="MS PGothic" charset="0"/>
              </a:rPr>
              <a:t> </a:t>
            </a:r>
            <a:r>
              <a:rPr lang="en-US" altLang="ja-JP" i="1" dirty="0">
                <a:latin typeface="Times New Roman" charset="0"/>
                <a:ea typeface="MS PGothic" charset="0"/>
              </a:rPr>
              <a:t>Rx: The 802.11az protocol shall describe one 	or more mechanisms to provide secure range 	</a:t>
            </a:r>
            <a:r>
              <a:rPr lang="en-US" altLang="ja-JP" i="1" dirty="0" smtClean="0">
                <a:latin typeface="Times New Roman" charset="0"/>
                <a:ea typeface="MS PGothic" charset="0"/>
              </a:rPr>
              <a:t>measurement</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(a) in an associated mode</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 (b) in an un-associated mode</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 (c) in both associated and un-associated modes</a:t>
            </a:r>
          </a:p>
          <a:p>
            <a:pPr>
              <a:buFontTx/>
              <a:buNone/>
              <a:defRPr/>
            </a:pPr>
            <a:r>
              <a:rPr lang="en-US" altLang="ja-JP" i="1" dirty="0">
                <a:latin typeface="Times New Roman" charset="0"/>
                <a:ea typeface="MS PGothic" charset="0"/>
              </a:rPr>
              <a:t>	</a:t>
            </a:r>
            <a:r>
              <a:rPr lang="en-US" altLang="ja-JP" i="1" dirty="0" smtClean="0">
                <a:latin typeface="Times New Roman" charset="0"/>
                <a:ea typeface="MS PGothic" charset="0"/>
              </a:rPr>
              <a:t>	- (d) in neither associated nor un-associated mode</a:t>
            </a:r>
            <a:endParaRPr lang="en-US" altLang="ja-JP" i="1" dirty="0">
              <a:latin typeface="Times New Roman" charset="0"/>
              <a:ea typeface="MS PGothic" charset="0"/>
            </a:endParaRPr>
          </a:p>
          <a:p>
            <a:pPr>
              <a:buFontTx/>
              <a:buNone/>
              <a:defRPr/>
            </a:pPr>
            <a:r>
              <a:rPr lang="en-US" altLang="ja-JP" sz="2000" dirty="0" smtClean="0">
                <a:latin typeface="Times New Roman" charset="0"/>
                <a:ea typeface="MS PGothic" charset="0"/>
              </a:rPr>
              <a:t>            </a:t>
            </a:r>
            <a:endParaRPr lang="en-US" altLang="ja-JP" sz="2000" b="0" dirty="0">
              <a:latin typeface="Times New Roman" charset="0"/>
              <a:ea typeface="MS PGothic" charset="0"/>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7</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10499029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Shape 220"/>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dirty="0">
                <a:solidFill>
                  <a:schemeClr val="dk2"/>
                </a:solidFill>
                <a:latin typeface="Times New Roman"/>
                <a:ea typeface="Times New Roman"/>
                <a:cs typeface="Times New Roman"/>
                <a:sym typeface="Times New Roman"/>
              </a:rPr>
              <a:t>Straw </a:t>
            </a:r>
            <a:r>
              <a:rPr lang="en-US" sz="2800" b="1" i="0" u="none" strike="noStrike" cap="none" dirty="0" smtClean="0">
                <a:solidFill>
                  <a:schemeClr val="dk2"/>
                </a:solidFill>
                <a:latin typeface="Times New Roman"/>
                <a:ea typeface="Times New Roman"/>
                <a:cs typeface="Times New Roman"/>
                <a:sym typeface="Times New Roman"/>
              </a:rPr>
              <a:t>Polls – cont’d</a:t>
            </a:r>
            <a:endParaRPr lang="en-US" sz="2800" b="1" i="0" u="none" strike="noStrike" cap="none" dirty="0">
              <a:solidFill>
                <a:schemeClr val="dk2"/>
              </a:solidFill>
              <a:latin typeface="Times New Roman"/>
              <a:ea typeface="Times New Roman"/>
              <a:cs typeface="Times New Roman"/>
              <a:sym typeface="Times New Roman"/>
            </a:endParaRPr>
          </a:p>
        </p:txBody>
      </p:sp>
      <p:sp>
        <p:nvSpPr>
          <p:cNvPr id="221" name="Shape 221"/>
          <p:cNvSpPr txBox="1">
            <a:spLocks noGrp="1"/>
          </p:cNvSpPr>
          <p:nvPr>
            <p:ph type="body" idx="1"/>
          </p:nvPr>
        </p:nvSpPr>
        <p:spPr>
          <a:xfrm>
            <a:off x="250825" y="1628775"/>
            <a:ext cx="8569325" cy="4752974"/>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400" b="1" i="0" u="none" dirty="0">
                <a:solidFill>
                  <a:schemeClr val="dk1"/>
                </a:solidFill>
                <a:latin typeface="Times New Roman"/>
                <a:ea typeface="Times New Roman"/>
                <a:cs typeface="Times New Roman"/>
                <a:sym typeface="Times New Roman"/>
              </a:rPr>
              <a:t>Straw Poll </a:t>
            </a:r>
            <a:r>
              <a:rPr lang="en-US" dirty="0"/>
              <a:t>3</a:t>
            </a:r>
            <a:r>
              <a:rPr lang="en-US" sz="2400" b="1" i="0" u="none" dirty="0" smtClean="0">
                <a:solidFill>
                  <a:schemeClr val="dk1"/>
                </a:solidFill>
                <a:latin typeface="Times New Roman"/>
                <a:ea typeface="Times New Roman"/>
                <a:cs typeface="Times New Roman"/>
                <a:sym typeface="Times New Roman"/>
              </a:rPr>
              <a:t>: </a:t>
            </a:r>
            <a:r>
              <a:rPr lang="en-US" sz="2400" b="1" i="0" u="none" dirty="0">
                <a:solidFill>
                  <a:schemeClr val="dk1"/>
                </a:solidFill>
                <a:latin typeface="Times New Roman"/>
                <a:ea typeface="Times New Roman"/>
                <a:cs typeface="Times New Roman"/>
                <a:sym typeface="Times New Roman"/>
              </a:rPr>
              <a:t>FTM security in an associated state shall leverage the keys derived using the existing 802.11 methods.</a:t>
            </a:r>
          </a:p>
          <a:p>
            <a:pPr marL="742950" marR="0" lvl="1" indent="-285750" algn="l" rtl="0">
              <a:lnSpc>
                <a:spcPct val="100000"/>
              </a:lnSpc>
              <a:spcBef>
                <a:spcPts val="400"/>
              </a:spcBef>
              <a:spcAft>
                <a:spcPts val="0"/>
              </a:spcAft>
              <a:buClr>
                <a:schemeClr val="dk1"/>
              </a:buClr>
              <a:buSzPct val="100000"/>
              <a:buFont typeface="Times New Roman"/>
              <a:buChar char="–"/>
            </a:pPr>
            <a:endParaRPr lang="en-US" sz="2000" b="0" i="0" u="none" strike="noStrike" cap="none" dirty="0" smtClean="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smtClean="0">
                <a:solidFill>
                  <a:schemeClr val="dk1"/>
                </a:solidFill>
                <a:latin typeface="Times New Roman"/>
                <a:ea typeface="Times New Roman"/>
                <a:cs typeface="Times New Roman"/>
                <a:sym typeface="Times New Roman"/>
              </a:rPr>
              <a:t>Yes      - No</a:t>
            </a:r>
            <a:r>
              <a:rPr lang="en-US" dirty="0"/>
              <a:t> </a:t>
            </a:r>
            <a:r>
              <a:rPr lang="en-US" dirty="0" smtClean="0"/>
              <a:t>     - </a:t>
            </a:r>
            <a:r>
              <a:rPr lang="en-US" sz="2000" b="0" i="0" u="none" strike="noStrike" cap="none" dirty="0" smtClean="0">
                <a:solidFill>
                  <a:schemeClr val="dk1"/>
                </a:solidFill>
                <a:latin typeface="Times New Roman"/>
                <a:ea typeface="Times New Roman"/>
                <a:cs typeface="Times New Roman"/>
                <a:sym typeface="Times New Roman"/>
              </a:rPr>
              <a:t>Abstain</a:t>
            </a: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endParaRPr lang="en-US" sz="2400" b="1" i="0" u="none" dirty="0" smtClean="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Char char="•"/>
            </a:pPr>
            <a:r>
              <a:rPr lang="en-US" sz="2400" b="1" i="0" u="none" dirty="0" smtClean="0">
                <a:solidFill>
                  <a:schemeClr val="dk1"/>
                </a:solidFill>
                <a:latin typeface="Times New Roman"/>
                <a:ea typeface="Times New Roman"/>
                <a:cs typeface="Times New Roman"/>
                <a:sym typeface="Times New Roman"/>
              </a:rPr>
              <a:t>Straw </a:t>
            </a:r>
            <a:r>
              <a:rPr lang="en-US" sz="2400" b="1" i="0" u="none" dirty="0">
                <a:solidFill>
                  <a:schemeClr val="dk1"/>
                </a:solidFill>
                <a:latin typeface="Times New Roman"/>
                <a:ea typeface="Times New Roman"/>
                <a:cs typeface="Times New Roman"/>
                <a:sym typeface="Times New Roman"/>
              </a:rPr>
              <a:t>Poll </a:t>
            </a:r>
            <a:r>
              <a:rPr lang="en-US" dirty="0"/>
              <a:t>4</a:t>
            </a:r>
            <a:r>
              <a:rPr lang="en-US" sz="2400" b="1" i="0" u="none" dirty="0" smtClean="0">
                <a:solidFill>
                  <a:schemeClr val="dk1"/>
                </a:solidFill>
                <a:latin typeface="Times New Roman"/>
                <a:ea typeface="Times New Roman"/>
                <a:cs typeface="Times New Roman"/>
                <a:sym typeface="Times New Roman"/>
              </a:rPr>
              <a:t>: </a:t>
            </a:r>
            <a:r>
              <a:rPr lang="en-US" sz="2400" b="1" i="0" u="none" dirty="0">
                <a:solidFill>
                  <a:schemeClr val="dk1"/>
                </a:solidFill>
                <a:latin typeface="Times New Roman"/>
                <a:ea typeface="Times New Roman"/>
                <a:cs typeface="Times New Roman"/>
                <a:sym typeface="Times New Roman"/>
              </a:rPr>
              <a:t>The protection of the management frame exchanges (such as, FTM/</a:t>
            </a:r>
            <a:r>
              <a:rPr lang="en-US" sz="2400" b="1" i="0" u="none" dirty="0" err="1">
                <a:solidFill>
                  <a:schemeClr val="dk1"/>
                </a:solidFill>
                <a:latin typeface="Times New Roman"/>
                <a:ea typeface="Times New Roman"/>
                <a:cs typeface="Times New Roman"/>
                <a:sym typeface="Times New Roman"/>
              </a:rPr>
              <a:t>Ack</a:t>
            </a:r>
            <a:r>
              <a:rPr lang="en-US" sz="2400" b="1" i="0" u="none" dirty="0">
                <a:solidFill>
                  <a:schemeClr val="dk1"/>
                </a:solidFill>
                <a:latin typeface="Times New Roman"/>
                <a:ea typeface="Times New Roman"/>
                <a:cs typeface="Times New Roman"/>
                <a:sym typeface="Times New Roman"/>
              </a:rPr>
              <a:t>) in the un-associated state shall use a common mechanism that applies to the protection of all management frame exchanges that require security. </a:t>
            </a:r>
          </a:p>
          <a:p>
            <a:pPr marL="742950" marR="0" lvl="1" indent="-285750" algn="l" rtl="0">
              <a:lnSpc>
                <a:spcPct val="100000"/>
              </a:lnSpc>
              <a:spcBef>
                <a:spcPts val="400"/>
              </a:spcBef>
              <a:spcAft>
                <a:spcPts val="0"/>
              </a:spcAft>
              <a:buClr>
                <a:schemeClr val="dk1"/>
              </a:buClr>
              <a:buSzPct val="100000"/>
              <a:buFont typeface="Times New Roman"/>
              <a:buChar char="–"/>
            </a:pPr>
            <a:endParaRPr lang="en-US" sz="2000" b="0" i="0" u="none" strike="noStrike" cap="none" dirty="0" smtClean="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Char char="–"/>
            </a:pPr>
            <a:r>
              <a:rPr lang="en-US" sz="2000" b="0" i="0" u="none" strike="noStrike" cap="none" dirty="0" smtClean="0">
                <a:solidFill>
                  <a:schemeClr val="dk1"/>
                </a:solidFill>
                <a:latin typeface="Times New Roman"/>
                <a:ea typeface="Times New Roman"/>
                <a:cs typeface="Times New Roman"/>
                <a:sym typeface="Times New Roman"/>
              </a:rPr>
              <a:t>Yes     - No</a:t>
            </a:r>
            <a:r>
              <a:rPr lang="en-US" dirty="0"/>
              <a:t> </a:t>
            </a:r>
            <a:r>
              <a:rPr lang="en-US" dirty="0" smtClean="0"/>
              <a:t>     - </a:t>
            </a:r>
            <a:r>
              <a:rPr lang="en-US" sz="2000" b="0" i="0" u="none" strike="noStrike" cap="none" dirty="0" smtClean="0">
                <a:solidFill>
                  <a:schemeClr val="dk1"/>
                </a:solidFill>
                <a:latin typeface="Times New Roman"/>
                <a:ea typeface="Times New Roman"/>
                <a:cs typeface="Times New Roman"/>
                <a:sym typeface="Times New Roman"/>
              </a:rPr>
              <a:t>Abstain</a:t>
            </a:r>
            <a:endParaRPr lang="en-US" sz="2000" b="0" i="0" u="none" strike="noStrike" cap="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342900" marR="0" lvl="0" indent="-342900" algn="l" rtl="0">
              <a:lnSpc>
                <a:spcPct val="100000"/>
              </a:lnSpc>
              <a:spcBef>
                <a:spcPts val="480"/>
              </a:spcBef>
              <a:spcAft>
                <a:spcPts val="0"/>
              </a:spcAft>
              <a:buClr>
                <a:schemeClr val="dk1"/>
              </a:buClr>
              <a:buSzPct val="100000"/>
              <a:buFont typeface="Times New Roman"/>
              <a:buNone/>
            </a:pPr>
            <a:endParaRPr sz="2400" b="1" i="0" u="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742950" marR="0" lvl="1" indent="-28575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22" name="Shape 222"/>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23" name="Shape 223"/>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8</a:t>
            </a:fld>
            <a:endParaRPr lang="en-US" sz="1200" b="0" i="0" u="none" strike="noStrike" cap="none">
              <a:solidFill>
                <a:schemeClr val="dk1"/>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40077100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Shape 228"/>
          <p:cNvSpPr txBox="1">
            <a:spLocks noGrp="1"/>
          </p:cNvSpPr>
          <p:nvPr>
            <p:ph type="title"/>
          </p:nvPr>
        </p:nvSpPr>
        <p:spPr>
          <a:xfrm>
            <a:off x="685800" y="685800"/>
            <a:ext cx="7772400" cy="1066799"/>
          </a:xfrm>
          <a:prstGeom prst="rect">
            <a:avLst/>
          </a:prstGeom>
          <a:noFill/>
          <a:ln>
            <a:noFill/>
          </a:ln>
        </p:spPr>
        <p:txBody>
          <a:bodyPr lIns="92075" tIns="46025" rIns="92075" bIns="46025" anchor="ctr" anchorCtr="0">
            <a:noAutofit/>
          </a:bodyPr>
          <a:lstStyle/>
          <a:p>
            <a:pPr marL="0" marR="0" lvl="0" indent="0" algn="ctr" rtl="0">
              <a:lnSpc>
                <a:spcPct val="100000"/>
              </a:lnSpc>
              <a:spcBef>
                <a:spcPts val="0"/>
              </a:spcBef>
              <a:spcAft>
                <a:spcPts val="0"/>
              </a:spcAft>
              <a:buClr>
                <a:schemeClr val="dk2"/>
              </a:buClr>
              <a:buSzPct val="25000"/>
              <a:buFont typeface="Times New Roman"/>
              <a:buNone/>
            </a:pPr>
            <a:r>
              <a:rPr lang="en-US" sz="2800" b="1" i="0" u="none" strike="noStrike" cap="none">
                <a:solidFill>
                  <a:schemeClr val="dk2"/>
                </a:solidFill>
                <a:latin typeface="Times New Roman"/>
                <a:ea typeface="Times New Roman"/>
                <a:cs typeface="Times New Roman"/>
                <a:sym typeface="Times New Roman"/>
              </a:rPr>
              <a:t>References</a:t>
            </a:r>
          </a:p>
        </p:txBody>
      </p:sp>
      <p:sp>
        <p:nvSpPr>
          <p:cNvPr id="229" name="Shape 229"/>
          <p:cNvSpPr txBox="1">
            <a:spLocks noGrp="1"/>
          </p:cNvSpPr>
          <p:nvPr>
            <p:ph type="body" idx="1"/>
          </p:nvPr>
        </p:nvSpPr>
        <p:spPr>
          <a:xfrm>
            <a:off x="468312" y="1916111"/>
            <a:ext cx="8351836" cy="4249737"/>
          </a:xfrm>
          <a:prstGeom prst="rect">
            <a:avLst/>
          </a:prstGeom>
          <a:noFill/>
          <a:ln>
            <a:noFill/>
          </a:ln>
        </p:spPr>
        <p:txBody>
          <a:bodyPr lIns="92075" tIns="46025" rIns="92075" bIns="46025" anchor="t" anchorCtr="0">
            <a:noAutofit/>
          </a:bodyPr>
          <a:lstStyle/>
          <a:p>
            <a:pPr marL="342900" marR="0" lvl="0" indent="-342900" algn="l" rtl="0">
              <a:lnSpc>
                <a:spcPct val="100000"/>
              </a:lnSpc>
              <a:spcBef>
                <a:spcPts val="0"/>
              </a:spcBef>
              <a:spcAft>
                <a:spcPts val="0"/>
              </a:spcAft>
              <a:buClr>
                <a:schemeClr val="dk1"/>
              </a:buClr>
              <a:buSzPct val="100000"/>
              <a:buFont typeface="Times New Roman"/>
              <a:buChar char="•"/>
            </a:pPr>
            <a:r>
              <a:rPr lang="en-US" sz="2000" b="1" i="0" u="none" dirty="0">
                <a:solidFill>
                  <a:schemeClr val="dk1"/>
                </a:solidFill>
                <a:latin typeface="Times New Roman"/>
                <a:ea typeface="Times New Roman"/>
                <a:cs typeface="Times New Roman"/>
                <a:sym typeface="Times New Roman"/>
              </a:rPr>
              <a:t>[1] IEEE </a:t>
            </a:r>
            <a:r>
              <a:rPr lang="en-US" sz="2000" b="1" i="0" u="none" dirty="0" err="1">
                <a:solidFill>
                  <a:schemeClr val="dk1"/>
                </a:solidFill>
                <a:latin typeface="Times New Roman"/>
                <a:ea typeface="Times New Roman"/>
                <a:cs typeface="Times New Roman"/>
                <a:sym typeface="Times New Roman"/>
              </a:rPr>
              <a:t>Std</a:t>
            </a:r>
            <a:r>
              <a:rPr lang="en-US" sz="2000" b="1" i="0" u="none" dirty="0">
                <a:solidFill>
                  <a:schemeClr val="dk1"/>
                </a:solidFill>
                <a:latin typeface="Times New Roman"/>
                <a:ea typeface="Times New Roman"/>
                <a:cs typeface="Times New Roman"/>
                <a:sym typeface="Times New Roman"/>
              </a:rPr>
              <a:t> 802.11 REVmc_D8.0,  IEEE Standard for Information Technology – Telecommunications and information exchange between systems, local and metropolitan area networks – Specific requirements, Part 11: Wireless LAN Medium Access Control (MAC) and Physical Layer (PHY) Specifications</a:t>
            </a:r>
          </a:p>
          <a:p>
            <a:pPr marL="342900" marR="0" lvl="0" indent="-342900" algn="l" rtl="0">
              <a:lnSpc>
                <a:spcPct val="100000"/>
              </a:lnSpc>
              <a:spcBef>
                <a:spcPts val="400"/>
              </a:spcBef>
              <a:spcAft>
                <a:spcPts val="0"/>
              </a:spcAft>
              <a:buClr>
                <a:schemeClr val="dk1"/>
              </a:buClr>
              <a:buSzPct val="100000"/>
              <a:buFont typeface="Times New Roman"/>
              <a:buChar char="•"/>
            </a:pPr>
            <a:r>
              <a:rPr lang="en-US" sz="2000" b="1" i="0" u="none" dirty="0">
                <a:solidFill>
                  <a:schemeClr val="dk1"/>
                </a:solidFill>
                <a:latin typeface="Times New Roman"/>
                <a:ea typeface="Times New Roman"/>
                <a:cs typeface="Times New Roman"/>
                <a:sym typeface="Times New Roman"/>
              </a:rPr>
              <a:t>[2] IEEE 802.11-16/1020r0, Q. Wang, et. al., “Security Enhancement to FTM”, July </a:t>
            </a:r>
            <a:r>
              <a:rPr lang="en-US" sz="2000" b="1" i="0" u="none" dirty="0" smtClean="0">
                <a:solidFill>
                  <a:schemeClr val="dk1"/>
                </a:solidFill>
                <a:latin typeface="Times New Roman"/>
                <a:ea typeface="Times New Roman"/>
                <a:cs typeface="Times New Roman"/>
                <a:sym typeface="Times New Roman"/>
              </a:rPr>
              <a:t>2016</a:t>
            </a:r>
          </a:p>
          <a:p>
            <a:pPr indent="-342900">
              <a:spcBef>
                <a:spcPts val="400"/>
              </a:spcBef>
            </a:pPr>
            <a:r>
              <a:rPr lang="en-US" sz="2000" dirty="0">
                <a:latin typeface="Times New Roman" charset="0"/>
                <a:ea typeface="MS PGothic" charset="0"/>
              </a:rPr>
              <a:t>[3] “Proposed 802.11az Functional  Requirements”,  IEEE 802.11-16/424r3</a:t>
            </a:r>
          </a:p>
          <a:p>
            <a:pPr marL="342900" marR="0" lvl="0" indent="-342900" algn="l" rtl="0">
              <a:lnSpc>
                <a:spcPct val="100000"/>
              </a:lnSpc>
              <a:spcBef>
                <a:spcPts val="400"/>
              </a:spcBef>
              <a:spcAft>
                <a:spcPts val="0"/>
              </a:spcAft>
              <a:buClr>
                <a:schemeClr val="dk1"/>
              </a:buClr>
              <a:buSzPct val="100000"/>
              <a:buFont typeface="Times New Roman"/>
              <a:buChar char="•"/>
            </a:pPr>
            <a:endParaRPr lang="en-US" sz="2000" b="1" i="0" u="none" dirty="0">
              <a:solidFill>
                <a:schemeClr val="dk1"/>
              </a:solidFill>
              <a:latin typeface="Times New Roman"/>
              <a:ea typeface="Times New Roman"/>
              <a:cs typeface="Times New Roman"/>
              <a:sym typeface="Times New Roman"/>
            </a:endParaRPr>
          </a:p>
          <a:p>
            <a:pPr marL="457200" marR="0" lvl="1" indent="0" algn="l" rtl="0">
              <a:lnSpc>
                <a:spcPct val="100000"/>
              </a:lnSpc>
              <a:spcBef>
                <a:spcPts val="400"/>
              </a:spcBef>
              <a:spcAft>
                <a:spcPts val="0"/>
              </a:spcAft>
              <a:buClr>
                <a:schemeClr val="dk1"/>
              </a:buClr>
              <a:buSzPct val="25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a:p>
            <a:pPr marL="342900" marR="0" lvl="0" indent="-342900" algn="l" rtl="0">
              <a:spcBef>
                <a:spcPts val="400"/>
              </a:spcBef>
              <a:spcAft>
                <a:spcPts val="0"/>
              </a:spcAft>
              <a:buClr>
                <a:schemeClr val="dk1"/>
              </a:buClr>
              <a:buSzPct val="100000"/>
              <a:buFont typeface="Times New Roman"/>
              <a:buNone/>
            </a:pPr>
            <a:endParaRPr sz="2000" b="0" i="0" u="none" strike="noStrike" cap="none" dirty="0">
              <a:solidFill>
                <a:schemeClr val="dk1"/>
              </a:solidFill>
              <a:latin typeface="Times New Roman"/>
              <a:ea typeface="Times New Roman"/>
              <a:cs typeface="Times New Roman"/>
              <a:sym typeface="Times New Roman"/>
            </a:endParaRPr>
          </a:p>
        </p:txBody>
      </p:sp>
      <p:sp>
        <p:nvSpPr>
          <p:cNvPr id="230" name="Shape 230"/>
          <p:cNvSpPr txBox="1"/>
          <p:nvPr/>
        </p:nvSpPr>
        <p:spPr>
          <a:xfrm>
            <a:off x="6861175" y="6475412"/>
            <a:ext cx="1682749" cy="184149"/>
          </a:xfrm>
          <a:prstGeom prst="rect">
            <a:avLst/>
          </a:prstGeom>
          <a:noFill/>
          <a:ln>
            <a:noFill/>
          </a:ln>
        </p:spPr>
        <p:txBody>
          <a:bodyPr lIns="0" tIns="0" rIns="0" bIns="0" anchor="t" anchorCtr="0">
            <a:noAutofit/>
          </a:bodyPr>
          <a:lstStyle/>
          <a:p>
            <a:pPr marL="0" marR="0" lvl="0" indent="0" algn="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Qi Wang, et.al.,  Broadcom</a:t>
            </a:r>
          </a:p>
        </p:txBody>
      </p:sp>
      <p:sp>
        <p:nvSpPr>
          <p:cNvPr id="231" name="Shape 231"/>
          <p:cNvSpPr txBox="1"/>
          <p:nvPr/>
        </p:nvSpPr>
        <p:spPr>
          <a:xfrm>
            <a:off x="4344987" y="6475412"/>
            <a:ext cx="530224" cy="182561"/>
          </a:xfrm>
          <a:prstGeom prst="rect">
            <a:avLst/>
          </a:prstGeom>
          <a:noFill/>
          <a:ln>
            <a:noFill/>
          </a:ln>
        </p:spPr>
        <p:txBody>
          <a:bodyPr lIns="0" tIns="0" rIns="0" bIns="0" anchor="t" anchorCtr="0">
            <a:noAutofit/>
          </a:bodyPr>
          <a:lstStyle/>
          <a:p>
            <a:pPr marL="0" marR="0" lvl="0" indent="0" algn="ctr" rtl="0">
              <a:lnSpc>
                <a:spcPct val="100000"/>
              </a:lnSpc>
              <a:spcBef>
                <a:spcPts val="0"/>
              </a:spcBef>
              <a:spcAft>
                <a:spcPts val="0"/>
              </a:spcAft>
              <a:buClr>
                <a:schemeClr val="dk1"/>
              </a:buClr>
              <a:buSzPct val="25000"/>
              <a:buFont typeface="Times New Roman"/>
              <a:buNone/>
            </a:pPr>
            <a:r>
              <a:rPr lang="en-US" sz="1200" b="0" i="0" u="none" strike="noStrike" cap="none">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9</a:t>
            </a:fld>
            <a:endParaRPr lang="en-US" sz="1200" b="0" i="0" u="none" strike="noStrike" cap="none">
              <a:solidFill>
                <a:schemeClr val="dk1"/>
              </a:solidFill>
              <a:latin typeface="Times New Roman"/>
              <a:ea typeface="Times New Roman"/>
              <a:cs typeface="Times New Roman"/>
              <a:sym typeface="Times New Roman"/>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1_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TotalTime>
  <Words>616</Words>
  <Application>Microsoft Macintosh PowerPoint</Application>
  <PresentationFormat>On-screen Show (4:3)</PresentationFormat>
  <Paragraphs>84</Paragraphs>
  <Slides>9</Slides>
  <Notes>9</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1_ACcord-Submission</vt:lpstr>
      <vt:lpstr>ACcord-Submission</vt:lpstr>
      <vt:lpstr>Custom Design</vt:lpstr>
      <vt:lpstr>FTM Security in Associated and Un-associated States </vt:lpstr>
      <vt:lpstr>FTM Security In Associated State</vt:lpstr>
      <vt:lpstr>FTM Security In Un-associated State</vt:lpstr>
      <vt:lpstr>Proposal </vt:lpstr>
      <vt:lpstr>Proposal – cont’d </vt:lpstr>
      <vt:lpstr>Straw Polls</vt:lpstr>
      <vt:lpstr>Straw Polls  - Cont’d</vt:lpstr>
      <vt:lpstr>Straw Polls – cont’d</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FTM Security in Associated and Un-associated States </dc:title>
  <cp:lastModifiedBy>Qi Wang</cp:lastModifiedBy>
  <cp:revision>29</cp:revision>
  <dcterms:modified xsi:type="dcterms:W3CDTF">2016-11-08T17:17:39Z</dcterms:modified>
</cp:coreProperties>
</file>