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1" r:id="rId3"/>
    <p:sldId id="272" r:id="rId4"/>
    <p:sldId id="273" r:id="rId5"/>
    <p:sldId id="275" r:id="rId6"/>
    <p:sldId id="276" r:id="rId7"/>
    <p:sldId id="289" r:id="rId8"/>
    <p:sldId id="277" r:id="rId9"/>
    <p:sldId id="278" r:id="rId10"/>
    <p:sldId id="279" r:id="rId11"/>
    <p:sldId id="280" r:id="rId12"/>
    <p:sldId id="281" r:id="rId13"/>
    <p:sldId id="282" r:id="rId14"/>
    <p:sldId id="290" r:id="rId15"/>
    <p:sldId id="283" r:id="rId16"/>
    <p:sldId id="284" r:id="rId17"/>
    <p:sldId id="285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4" autoAdjust="0"/>
    <p:restoredTop sz="94676" autoAdjust="0"/>
  </p:normalViewPr>
  <p:slideViewPr>
    <p:cSldViewPr>
      <p:cViewPr varScale="1">
        <p:scale>
          <a:sx n="106" d="100"/>
          <a:sy n="106" d="100"/>
        </p:scale>
        <p:origin x="2004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92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84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08" y="332601"/>
            <a:ext cx="39113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802.11-16/1485-00-00ay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58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aehee.bang@lge.com" TargetMode="External"/><Relationship Id="rId3" Type="http://schemas.openxmlformats.org/officeDocument/2006/relationships/hyperlink" Target="mailto:jinmin1230.kim@lge.com" TargetMode="External"/><Relationship Id="rId7" Type="http://schemas.openxmlformats.org/officeDocument/2006/relationships/hyperlink" Target="mailto:sanggook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g.cho@lge.com" TargetMode="External"/><Relationship Id="rId5" Type="http://schemas.openxmlformats.org/officeDocument/2006/relationships/hyperlink" Target="mailto:allean.park@lge.com" TargetMode="External"/><Relationship Id="rId4" Type="http://schemas.openxmlformats.org/officeDocument/2006/relationships/hyperlink" Target="mailto:kyungtae.jo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EDMG-Header-A contests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5231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2016-11-08</a:t>
            </a: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43331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25981"/>
              </p:ext>
            </p:extLst>
          </p:nvPr>
        </p:nvGraphicFramePr>
        <p:xfrm>
          <a:off x="533400" y="3042918"/>
          <a:ext cx="8305800" cy="26720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817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err="1" smtClean="0"/>
                        <a:t>Jinmin</a:t>
                      </a:r>
                      <a:r>
                        <a:rPr lang="en-US" altLang="ko-KR" sz="1600" dirty="0" smtClean="0"/>
                        <a:t> Kim</a:t>
                      </a:r>
                      <a:endParaRPr lang="en-US" sz="1600" dirty="0" smtClean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LG 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hlinkClick r:id="rId3"/>
                        </a:rPr>
                        <a:t>jinmin1230.kim@lge.com</a:t>
                      </a:r>
                      <a:r>
                        <a:rPr lang="en-US" altLang="ko-KR" sz="1600" dirty="0" smtClean="0"/>
                        <a:t> </a:t>
                      </a:r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4"/>
                        </a:rPr>
                        <a:t>kyungtae.jo@lge.com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allean.park@lge.com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hg.cho@lge.com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Sang G. Kim</a:t>
                      </a:r>
                      <a:endParaRPr lang="en-US" altLang="ko-KR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dirty="0" smtClean="0">
                          <a:hlinkClick r:id="rId7"/>
                        </a:rPr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saehee.bang@lge.com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MU-MIMO / FDMA 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to add </a:t>
            </a:r>
            <a:r>
              <a:rPr lang="en-US" altLang="ko-KR" dirty="0"/>
              <a:t>1 bit to EDMG-Header-A for MU PPDU </a:t>
            </a:r>
            <a:r>
              <a:rPr lang="en-US" altLang="ko-KR" dirty="0" smtClean="0"/>
              <a:t>to indicate </a:t>
            </a:r>
            <a:r>
              <a:rPr lang="en-US" altLang="ko-KR" dirty="0"/>
              <a:t>whether current PPDU is for MU-MIMO or </a:t>
            </a:r>
            <a:r>
              <a:rPr lang="en-US" altLang="ko-KR" dirty="0" smtClean="0"/>
              <a:t>FDMA</a:t>
            </a:r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51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EDMG Header-A </a:t>
            </a:r>
            <a:r>
              <a:rPr lang="en-US" altLang="ko-KR" dirty="0" smtClean="0"/>
              <a:t>contents for 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 contents for FDMA can be simply designed in a similar way to MU-MIMO</a:t>
            </a:r>
          </a:p>
          <a:p>
            <a:r>
              <a:rPr lang="en-US" altLang="ko-KR" dirty="0" smtClean="0"/>
              <a:t>The </a:t>
            </a:r>
            <a:r>
              <a:rPr lang="en-US" altLang="ko-KR" dirty="0"/>
              <a:t>maximum number of STAs </a:t>
            </a:r>
            <a:r>
              <a:rPr lang="en-US" altLang="ko-KR" dirty="0" smtClean="0"/>
              <a:t>to be allocated in FDMA </a:t>
            </a:r>
            <a:r>
              <a:rPr lang="en-US" altLang="ko-KR" dirty="0"/>
              <a:t>is four </a:t>
            </a:r>
            <a:r>
              <a:rPr lang="en-US" altLang="ko-KR" dirty="0" smtClean="0"/>
              <a:t>since the </a:t>
            </a:r>
            <a:r>
              <a:rPr lang="en-US" altLang="ko-KR" dirty="0"/>
              <a:t>maximum number of channels </a:t>
            </a:r>
            <a:r>
              <a:rPr lang="en-US" altLang="ko-KR" dirty="0" smtClean="0"/>
              <a:t>in CB/CA is four</a:t>
            </a:r>
          </a:p>
          <a:p>
            <a:pPr lvl="1"/>
            <a:r>
              <a:rPr lang="en-US" altLang="ko-KR" dirty="0" smtClean="0"/>
              <a:t>We define 4 channel descriptors like SS descriptor in MU-MIMO</a:t>
            </a:r>
          </a:p>
          <a:p>
            <a:pPr lvl="1"/>
            <a:r>
              <a:rPr lang="en-US" altLang="ko-KR" dirty="0" smtClean="0"/>
              <a:t>We limit the maximum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SS</a:t>
            </a:r>
            <a:r>
              <a:rPr lang="en-US" altLang="ko-KR" dirty="0" smtClean="0"/>
              <a:t> per STA to 2 </a:t>
            </a:r>
            <a:r>
              <a:rPr lang="en-US" altLang="ko-KR" dirty="0"/>
              <a:t>streams </a:t>
            </a:r>
            <a:r>
              <a:rPr lang="en-US" altLang="ko-KR" dirty="0" smtClean="0"/>
              <a:t>(1bits)</a:t>
            </a:r>
          </a:p>
          <a:p>
            <a:pPr lvl="2"/>
            <a:r>
              <a:rPr lang="en-US" altLang="ko-KR" dirty="0" smtClean="0"/>
              <a:t>Maximum number of spatial streams per AP would be 8 (with four users)</a:t>
            </a:r>
            <a:endParaRPr lang="en-US" altLang="ko-KR" dirty="0"/>
          </a:p>
          <a:p>
            <a:pPr lvl="1"/>
            <a:r>
              <a:rPr lang="en-US" altLang="ko-KR" dirty="0" err="1" smtClean="0"/>
              <a:t>Beamformed</a:t>
            </a:r>
            <a:r>
              <a:rPr lang="en-US" altLang="ko-KR" dirty="0" smtClean="0"/>
              <a:t> field(1 </a:t>
            </a:r>
            <a:r>
              <a:rPr lang="en-US" altLang="ko-KR" dirty="0"/>
              <a:t>bit) is independently defined per STA in EDMG </a:t>
            </a:r>
            <a:r>
              <a:rPr lang="en-US" altLang="ko-KR" dirty="0" smtClean="0"/>
              <a:t>Header-A</a:t>
            </a:r>
            <a:endParaRPr lang="en-US" altLang="ko-KR" dirty="0"/>
          </a:p>
          <a:p>
            <a:pPr lvl="2"/>
            <a:r>
              <a:rPr lang="en-US" altLang="ko-KR" dirty="0" smtClean="0"/>
              <a:t>Because each EDMG Header-B and data for STAs can </a:t>
            </a:r>
            <a:r>
              <a:rPr lang="en-US" altLang="ko-KR" dirty="0"/>
              <a:t>be pre-coded </a:t>
            </a:r>
            <a:r>
              <a:rPr lang="en-US" altLang="ko-KR" dirty="0" smtClean="0"/>
              <a:t>differently in frequency domain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4343400" y="6520934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 flipH="1">
            <a:off x="5789611" y="6520934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533400" y="5413375"/>
          <a:ext cx="8305800" cy="9874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2150"/>
                <a:gridCol w="692150"/>
                <a:gridCol w="692150"/>
                <a:gridCol w="692150"/>
                <a:gridCol w="692150"/>
                <a:gridCol w="692150"/>
                <a:gridCol w="692150"/>
                <a:gridCol w="692150"/>
                <a:gridCol w="692150"/>
                <a:gridCol w="692150"/>
                <a:gridCol w="692150"/>
                <a:gridCol w="692150"/>
              </a:tblGrid>
              <a:tr h="231775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Channel Descriptor 0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Channel Descriptor 1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Channel Descriptor 2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Channel Descriptor 3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AID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</a:t>
                      </a:r>
                      <a:r>
                        <a:rPr lang="en-US" altLang="ko-KR" sz="1200" baseline="-25000" dirty="0" smtClean="0"/>
                        <a:t>SS</a:t>
                      </a:r>
                      <a:endParaRPr lang="ko-KR" alt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BF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/>
                        <a:t>AID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</a:t>
                      </a:r>
                      <a:r>
                        <a:rPr lang="en-US" altLang="ko-KR" sz="1200" baseline="-25000" dirty="0" smtClean="0"/>
                        <a:t>SS</a:t>
                      </a:r>
                      <a:endParaRPr lang="ko-KR" alt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BF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/>
                        <a:t>AID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</a:t>
                      </a:r>
                      <a:r>
                        <a:rPr lang="en-US" altLang="ko-KR" sz="1200" baseline="-25000" dirty="0" smtClean="0"/>
                        <a:t>SS</a:t>
                      </a:r>
                      <a:endParaRPr lang="ko-KR" altLang="en-US" sz="1200" baseline="-25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BF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/>
                        <a:t>AID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</a:t>
                      </a:r>
                      <a:r>
                        <a:rPr lang="en-US" altLang="ko-KR" sz="1200" baseline="-25000" dirty="0" smtClean="0"/>
                        <a:t>SS</a:t>
                      </a:r>
                      <a:endParaRPr lang="ko-KR" altLang="en-US" sz="1200" baseline="-25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BF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3587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8bits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1bits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1bit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8bits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1bits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1bit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8bits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1bits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1bit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8bits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1bits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1bit</a:t>
                      </a:r>
                      <a:endParaRPr lang="ko-KR" alt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to define </a:t>
            </a:r>
            <a:r>
              <a:rPr lang="en-US" altLang="ko-KR" dirty="0"/>
              <a:t>MCS field </a:t>
            </a:r>
            <a:r>
              <a:rPr lang="en-US" altLang="ko-KR" dirty="0" smtClean="0"/>
              <a:t>in EDMG-Header-A for SU</a:t>
            </a:r>
          </a:p>
          <a:p>
            <a:pPr lvl="1"/>
            <a:r>
              <a:rPr lang="en-US" altLang="ko-KR" dirty="0" smtClean="0"/>
              <a:t>Also, how to assign the number of spatial streams in channel aggregation</a:t>
            </a:r>
          </a:p>
          <a:p>
            <a:endParaRPr lang="en-US" altLang="ko-KR" dirty="0"/>
          </a:p>
          <a:p>
            <a:r>
              <a:rPr lang="en-US" altLang="ko-KR" dirty="0" smtClean="0"/>
              <a:t>We propose to add MU-MIMO/FDMA indication bit  to EDMG-Header-A for MU</a:t>
            </a:r>
          </a:p>
          <a:p>
            <a:pPr lvl="1"/>
            <a:r>
              <a:rPr lang="en-US" altLang="ko-KR" dirty="0" smtClean="0"/>
              <a:t>Also, EDMG-Header-A contents for FDMA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SP/M </a:t>
            </a:r>
            <a:r>
              <a:rPr lang="en-US" altLang="ko-KR" dirty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Do you </a:t>
            </a:r>
            <a:r>
              <a:rPr lang="en-US" altLang="ko-KR" dirty="0"/>
              <a:t>agree to </a:t>
            </a:r>
            <a:r>
              <a:rPr lang="en-US" altLang="ko-KR" dirty="0" smtClean="0"/>
              <a:t>insert the following text into the SFD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N</a:t>
            </a:r>
            <a:r>
              <a:rPr lang="en-US" altLang="ko-KR" baseline="-25000" dirty="0"/>
              <a:t>SS</a:t>
            </a:r>
            <a:r>
              <a:rPr lang="en-US" altLang="ko-KR" dirty="0"/>
              <a:t> &lt;= 4, the MCS </a:t>
            </a:r>
            <a:r>
              <a:rPr lang="en-US" altLang="ko-KR" dirty="0" smtClean="0"/>
              <a:t>field in EDMG-Header-A for SU is </a:t>
            </a:r>
            <a:r>
              <a:rPr lang="en-US" altLang="ko-KR" dirty="0"/>
              <a:t>defined as: </a:t>
            </a:r>
            <a:endParaRPr lang="ko-KR" altLang="ko-KR" sz="1600"/>
          </a:p>
          <a:p>
            <a:pPr lvl="2"/>
            <a:r>
              <a:rPr lang="en-US" altLang="ko-KR" dirty="0" smtClean="0"/>
              <a:t>4 MCS fields (20bits)</a:t>
            </a:r>
          </a:p>
          <a:p>
            <a:pPr lvl="3"/>
            <a:r>
              <a:rPr lang="en-US" altLang="ko-KR" dirty="0" smtClean="0"/>
              <a:t>Each MCS field (5 bits) is for each spatial stream 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N</a:t>
            </a:r>
            <a:r>
              <a:rPr lang="en-US" altLang="ko-KR" baseline="-25000" dirty="0"/>
              <a:t>SS</a:t>
            </a:r>
            <a:r>
              <a:rPr lang="en-US" altLang="ko-KR" dirty="0"/>
              <a:t> &gt; 4, the MCS field in EDMG-Header-A for </a:t>
            </a:r>
            <a:r>
              <a:rPr lang="en-US" altLang="ko-KR" dirty="0" smtClean="0"/>
              <a:t>SU is </a:t>
            </a:r>
            <a:r>
              <a:rPr lang="en-US" altLang="ko-KR" dirty="0"/>
              <a:t>defined as:</a:t>
            </a:r>
            <a:endParaRPr lang="ko-KR" altLang="ko-KR" sz="1600"/>
          </a:p>
          <a:p>
            <a:pPr lvl="2"/>
            <a:r>
              <a:rPr lang="en-US" altLang="ko-KR" dirty="0" smtClean="0"/>
              <a:t>Base MCS field (5bits)</a:t>
            </a:r>
          </a:p>
          <a:p>
            <a:pPr lvl="3"/>
            <a:r>
              <a:rPr lang="en-US" altLang="ko-KR" dirty="0" smtClean="0"/>
              <a:t>this indicates the </a:t>
            </a:r>
            <a:r>
              <a:rPr lang="en-US" altLang="ko-KR" dirty="0"/>
              <a:t>lowest MCS index across all </a:t>
            </a:r>
            <a:r>
              <a:rPr lang="en-US" altLang="ko-KR" dirty="0" smtClean="0"/>
              <a:t>spatial streams</a:t>
            </a:r>
          </a:p>
          <a:p>
            <a:pPr lvl="2"/>
            <a:r>
              <a:rPr lang="en-US" altLang="ko-KR" dirty="0" smtClean="0"/>
              <a:t>8 differential MCS fields (16bits)</a:t>
            </a:r>
          </a:p>
          <a:p>
            <a:pPr lvl="3"/>
            <a:r>
              <a:rPr lang="en-US" altLang="ko-KR" dirty="0" smtClean="0"/>
              <a:t>Each MCS field (2bits) for each spatial stream is interpreted as follows:</a:t>
            </a:r>
          </a:p>
          <a:p>
            <a:pPr lvl="4"/>
            <a:r>
              <a:rPr lang="en-US" altLang="ko-KR" dirty="0" smtClean="0"/>
              <a:t>‘00’ indicates the same MCS with the base MCS</a:t>
            </a:r>
          </a:p>
          <a:p>
            <a:pPr lvl="4"/>
            <a:r>
              <a:rPr lang="en-US" altLang="ko-KR" dirty="0" smtClean="0"/>
              <a:t>‘01’ indicates the one-step higher order modulation than the base MCS with the same code rate</a:t>
            </a:r>
          </a:p>
          <a:p>
            <a:pPr lvl="4"/>
            <a:r>
              <a:rPr lang="en-US" altLang="ko-KR" dirty="0" smtClean="0"/>
              <a:t>‘10’ indicates the two-step </a:t>
            </a:r>
            <a:r>
              <a:rPr lang="en-US" altLang="ko-KR" dirty="0"/>
              <a:t>higher </a:t>
            </a:r>
            <a:r>
              <a:rPr lang="en-US" altLang="ko-KR" dirty="0" smtClean="0"/>
              <a:t>order modulation than the base </a:t>
            </a:r>
            <a:r>
              <a:rPr lang="en-US" altLang="ko-KR" dirty="0"/>
              <a:t>MCS </a:t>
            </a:r>
            <a:r>
              <a:rPr lang="en-US" altLang="ko-KR" dirty="0" smtClean="0"/>
              <a:t>with the same </a:t>
            </a:r>
            <a:r>
              <a:rPr lang="en-US" altLang="ko-KR" dirty="0"/>
              <a:t>code </a:t>
            </a:r>
            <a:r>
              <a:rPr lang="en-US" altLang="ko-KR" dirty="0" smtClean="0"/>
              <a:t>rate</a:t>
            </a:r>
          </a:p>
          <a:p>
            <a:pPr lvl="4"/>
            <a:r>
              <a:rPr lang="en-US" altLang="ko-KR" dirty="0"/>
              <a:t>‘</a:t>
            </a:r>
            <a:r>
              <a:rPr lang="en-US" altLang="ko-KR" dirty="0" smtClean="0"/>
              <a:t>11’ indicates the three-step higher order modulation than the base MCS with the same </a:t>
            </a:r>
            <a:r>
              <a:rPr lang="en-US" altLang="ko-KR" dirty="0"/>
              <a:t>code </a:t>
            </a:r>
            <a:r>
              <a:rPr lang="en-US" altLang="ko-KR" dirty="0" smtClean="0"/>
              <a:t>rate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7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SP/M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</a:t>
            </a:r>
            <a:r>
              <a:rPr lang="en-US" altLang="ko-KR" dirty="0"/>
              <a:t>agree to </a:t>
            </a:r>
            <a:r>
              <a:rPr lang="en-US" altLang="ko-KR" dirty="0" smtClean="0"/>
              <a:t>insert the following text into the SFD</a:t>
            </a:r>
          </a:p>
          <a:p>
            <a:pPr lvl="1"/>
            <a:r>
              <a:rPr lang="en-US" altLang="ko-KR" dirty="0"/>
              <a:t>The total number of MCS subfields in the EDMG-Header-A field shall be constant whether or not channel </a:t>
            </a:r>
            <a:r>
              <a:rPr lang="en-US" altLang="ko-KR" dirty="0" smtClean="0"/>
              <a:t>aggregation </a:t>
            </a:r>
            <a:r>
              <a:rPr lang="en-US" altLang="ko-KR" dirty="0"/>
              <a:t>is used. Therefore, if channel aggregation is used, the number of MCSs assigned to each </a:t>
            </a:r>
            <a:r>
              <a:rPr lang="en-US" altLang="ko-KR" dirty="0" smtClean="0"/>
              <a:t>channel </a:t>
            </a:r>
            <a:r>
              <a:rPr lang="en-US" altLang="ko-KR" dirty="0"/>
              <a:t>in the aggregate shall be N/2, where N is the total number of MCS subfields.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36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SP/M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/>
              <a:t>agree to </a:t>
            </a:r>
            <a:r>
              <a:rPr lang="en-US" altLang="ko-KR" dirty="0" smtClean="0"/>
              <a:t>insert the following text into the SFD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maximum </a:t>
            </a:r>
            <a:r>
              <a:rPr lang="en-US" altLang="ko-KR" dirty="0" smtClean="0"/>
              <a:t>number of spatial stream </a:t>
            </a:r>
            <a:r>
              <a:rPr lang="en-US" altLang="ko-KR" dirty="0"/>
              <a:t>in each aggregated channel is </a:t>
            </a:r>
            <a:r>
              <a:rPr lang="en-US" altLang="ko-KR" dirty="0" smtClean="0"/>
              <a:t>four in channel aggregation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different </a:t>
            </a:r>
            <a:r>
              <a:rPr lang="en-US" altLang="ko-KR" dirty="0" smtClean="0"/>
              <a:t>number of spatial stream </a:t>
            </a:r>
            <a:r>
              <a:rPr lang="en-US" altLang="ko-KR" dirty="0"/>
              <a:t>can be </a:t>
            </a:r>
            <a:r>
              <a:rPr lang="en-US" altLang="ko-KR" dirty="0" smtClean="0"/>
              <a:t>allocated to </a:t>
            </a:r>
            <a:r>
              <a:rPr lang="en-US" altLang="ko-KR" dirty="0"/>
              <a:t>each aggregated channel in channel </a:t>
            </a:r>
            <a:r>
              <a:rPr lang="en-US" altLang="ko-KR" dirty="0" smtClean="0"/>
              <a:t>aggregation</a:t>
            </a:r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0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SP/M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field to the EDMG-Header A for MU:</a:t>
            </a:r>
          </a:p>
          <a:p>
            <a:pPr lvl="1"/>
            <a:r>
              <a:rPr lang="en-US" altLang="ko-KR" dirty="0" smtClean="0"/>
              <a:t>MU-MIMO </a:t>
            </a:r>
            <a:r>
              <a:rPr lang="en-US" altLang="ko-KR" dirty="0"/>
              <a:t>/ </a:t>
            </a:r>
            <a:r>
              <a:rPr lang="en-US" altLang="ko-KR" dirty="0" smtClean="0"/>
              <a:t>FDMA indication (1bit)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94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SP/M </a:t>
            </a:r>
            <a:r>
              <a:rPr lang="en-US" altLang="ko-KR" dirty="0" smtClean="0"/>
              <a:t>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to add the following fields to the EDMG Header-A when the PPDU is for FDMA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4 Channel Descriptors, each of which has</a:t>
            </a:r>
            <a:endParaRPr lang="en-US" altLang="ko-KR" dirty="0"/>
          </a:p>
          <a:p>
            <a:pPr lvl="2" eaLnBrk="1" fontAlgn="ctr" latinLnBrk="1" hangingPunct="1"/>
            <a:r>
              <a:rPr lang="en-US" altLang="ko-KR" dirty="0" smtClean="0"/>
              <a:t>AID (8bits)</a:t>
            </a:r>
            <a:endParaRPr lang="ko-KR" altLang="ko-KR" b="0" dirty="0"/>
          </a:p>
          <a:p>
            <a:pPr lvl="2" eaLnBrk="1" fontAlgn="ctr" latinLnBrk="1" hangingPunct="1"/>
            <a:r>
              <a:rPr lang="en-US" altLang="ko-KR" dirty="0" smtClean="0"/>
              <a:t>N</a:t>
            </a:r>
            <a:r>
              <a:rPr lang="en-US" altLang="ko-KR" baseline="-25000" dirty="0" smtClean="0"/>
              <a:t>SS</a:t>
            </a:r>
            <a:r>
              <a:rPr lang="en-US" altLang="ko-KR" dirty="0" smtClean="0"/>
              <a:t> (1 bits)</a:t>
            </a:r>
            <a:endParaRPr lang="ko-KR" altLang="ko-KR" b="0" dirty="0"/>
          </a:p>
          <a:p>
            <a:pPr lvl="2" eaLnBrk="1" fontAlgn="ctr" latinLnBrk="1" hangingPunct="1"/>
            <a:r>
              <a:rPr lang="en-US" altLang="ko-KR" dirty="0" err="1"/>
              <a:t>Beamformed</a:t>
            </a:r>
            <a:r>
              <a:rPr lang="en-US" altLang="ko-KR" dirty="0"/>
              <a:t> </a:t>
            </a:r>
            <a:r>
              <a:rPr lang="en-US" altLang="ko-KR" dirty="0" smtClean="0"/>
              <a:t>(1bit)</a:t>
            </a:r>
            <a:endParaRPr lang="ko-KR" altLang="ko-KR" b="0" dirty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63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In this contribution, we propose the contents of EDMG-Header-A for SU&amp;MU.</a:t>
            </a:r>
          </a:p>
          <a:p>
            <a:endParaRPr lang="en-US" altLang="ko-KR" smtClean="0"/>
          </a:p>
          <a:p>
            <a:r>
              <a:rPr lang="en-US" altLang="ko-KR" smtClean="0"/>
              <a:t>First, we detail more how to design MCS field of SU considering HW complexity &amp; link adaptation gain</a:t>
            </a:r>
          </a:p>
          <a:p>
            <a:endParaRPr lang="en-US" altLang="ko-KR" smtClean="0"/>
          </a:p>
          <a:p>
            <a:r>
              <a:rPr lang="en-US" altLang="ko-KR" smtClean="0"/>
              <a:t>Next, we will deal with the contents of EDMG-Header-A for FDMA.</a:t>
            </a:r>
          </a:p>
          <a:p>
            <a:endParaRPr lang="en-US" altLang="ko-KR" smtClean="0"/>
          </a:p>
          <a:p>
            <a:endParaRPr lang="en-US" altLang="ko-KR" dirty="0"/>
          </a:p>
        </p:txBody>
      </p:sp>
      <p:sp>
        <p:nvSpPr>
          <p:cNvPr id="5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6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93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EDMG-Header-A for SU</a:t>
            </a:r>
            <a:endParaRPr lang="ko-KR" altLang="en-US"/>
          </a:p>
        </p:txBody>
      </p:sp>
      <p:sp>
        <p:nvSpPr>
          <p:cNvPr id="5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6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6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Topic: MCS</a:t>
            </a:r>
            <a:br>
              <a:rPr lang="en-US" altLang="ko-KR" dirty="0" smtClean="0"/>
            </a:br>
            <a:r>
              <a:rPr lang="en-US" altLang="ko-KR" dirty="0" smtClean="0"/>
              <a:t>- Criterion of the number of MCS -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We have to consider some </a:t>
            </a:r>
            <a:r>
              <a:rPr lang="en-US" altLang="ko-KR" dirty="0" smtClean="0"/>
              <a:t>issues when we decide </a:t>
            </a:r>
            <a:r>
              <a:rPr lang="en-US" altLang="ko-KR" dirty="0"/>
              <a:t>the number of </a:t>
            </a:r>
            <a:r>
              <a:rPr lang="en-US" altLang="ko-KR" dirty="0" smtClean="0"/>
              <a:t>MCS for spatial streams</a:t>
            </a:r>
            <a:endParaRPr lang="en-US" altLang="ko-KR" dirty="0"/>
          </a:p>
          <a:p>
            <a:pPr lvl="1"/>
            <a:r>
              <a:rPr lang="en-US" altLang="ko-KR" dirty="0"/>
              <a:t>HW complexity</a:t>
            </a:r>
          </a:p>
          <a:p>
            <a:pPr lvl="1"/>
            <a:r>
              <a:rPr lang="en-US" altLang="ko-KR" dirty="0"/>
              <a:t>Flexibility </a:t>
            </a:r>
            <a:r>
              <a:rPr lang="en-US" altLang="ko-KR" dirty="0" smtClean="0"/>
              <a:t>of indicating </a:t>
            </a:r>
            <a:r>
              <a:rPr lang="en-US" altLang="ko-KR" dirty="0"/>
              <a:t>MCS for spatial stream</a:t>
            </a:r>
          </a:p>
          <a:p>
            <a:pPr lvl="1"/>
            <a:r>
              <a:rPr lang="en-US" altLang="ko-KR" dirty="0"/>
              <a:t>Signaling overhead in </a:t>
            </a:r>
            <a:r>
              <a:rPr lang="en-US" altLang="ko-KR" dirty="0" smtClean="0"/>
              <a:t>EDMG-Header-A</a:t>
            </a:r>
          </a:p>
          <a:p>
            <a:r>
              <a:rPr lang="en-US" altLang="ko-KR" dirty="0" smtClean="0"/>
              <a:t>Based on above, we can consider 2 methods </a:t>
            </a:r>
            <a:r>
              <a:rPr lang="en-US" altLang="ko-KR" dirty="0"/>
              <a:t>for the number of </a:t>
            </a:r>
            <a:r>
              <a:rPr lang="en-US" altLang="ko-KR" dirty="0" smtClean="0"/>
              <a:t>MCS</a:t>
            </a:r>
            <a:endParaRPr lang="en-US" altLang="ko-KR" dirty="0"/>
          </a:p>
          <a:p>
            <a:pPr lvl="1"/>
            <a:r>
              <a:rPr lang="en-US" altLang="ko-KR" dirty="0" smtClean="0"/>
              <a:t>Method 1: </a:t>
            </a:r>
          </a:p>
          <a:p>
            <a:pPr lvl="2"/>
            <a:r>
              <a:rPr lang="en-US" altLang="ko-KR" dirty="0" smtClean="0"/>
              <a:t>Independent MCS </a:t>
            </a:r>
            <a:r>
              <a:rPr lang="en-US" altLang="ko-KR" dirty="0"/>
              <a:t>field for each </a:t>
            </a:r>
            <a:r>
              <a:rPr lang="en-US" altLang="ko-KR" dirty="0" smtClean="0"/>
              <a:t>spatial stream</a:t>
            </a:r>
            <a:endParaRPr lang="en-US" altLang="ko-KR" dirty="0"/>
          </a:p>
          <a:p>
            <a:pPr lvl="1"/>
            <a:r>
              <a:rPr lang="en-US" altLang="ko-KR" dirty="0" smtClean="0"/>
              <a:t>Method 2: </a:t>
            </a:r>
            <a:endParaRPr lang="en-US" altLang="ko-KR" dirty="0"/>
          </a:p>
          <a:p>
            <a:pPr lvl="2"/>
            <a:r>
              <a:rPr lang="en-US" altLang="ko-KR" dirty="0"/>
              <a:t>Define a Base MCS field and </a:t>
            </a:r>
            <a:r>
              <a:rPr lang="en-US" altLang="ko-KR" dirty="0" smtClean="0"/>
              <a:t>8 </a:t>
            </a:r>
            <a:r>
              <a:rPr lang="en-US" altLang="ko-KR" dirty="0"/>
              <a:t>differential MCS </a:t>
            </a:r>
            <a:r>
              <a:rPr lang="en-US" altLang="ko-KR" dirty="0" smtClean="0"/>
              <a:t>fields</a:t>
            </a:r>
            <a:endParaRPr lang="en-US" altLang="ko-KR" dirty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5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6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baseline="30000" dirty="0"/>
              <a:t>st</a:t>
            </a:r>
            <a:r>
              <a:rPr lang="en-US" altLang="ko-KR" dirty="0"/>
              <a:t> Topic: MCS</a:t>
            </a:r>
            <a:br>
              <a:rPr lang="en-US" altLang="ko-KR" dirty="0"/>
            </a:br>
            <a:r>
              <a:rPr lang="en-US" altLang="ko-KR" dirty="0" smtClean="0"/>
              <a:t>- Proposed </a:t>
            </a:r>
            <a:r>
              <a:rPr lang="en-US" altLang="ko-KR" dirty="0"/>
              <a:t>MCS field(1/2</a:t>
            </a:r>
            <a:r>
              <a:rPr lang="en-US" altLang="ko-KR" dirty="0" smtClean="0"/>
              <a:t>) -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Considering </a:t>
            </a:r>
            <a:r>
              <a:rPr lang="en-US" altLang="ko-KR" dirty="0" smtClean="0"/>
              <a:t>flexibility &amp; signaling overhead &amp; real channel environments, method 1 is reasonable for </a:t>
            </a:r>
            <a:r>
              <a:rPr lang="en-US" altLang="ko-KR" dirty="0"/>
              <a:t>4 or less </a:t>
            </a:r>
            <a:r>
              <a:rPr lang="en-US" altLang="ko-KR" dirty="0" smtClean="0"/>
              <a:t>spatial streams and method 2 </a:t>
            </a:r>
            <a:r>
              <a:rPr lang="en-US" altLang="ko-KR" dirty="0"/>
              <a:t>is </a:t>
            </a:r>
            <a:r>
              <a:rPr lang="en-US" altLang="ko-KR" dirty="0" smtClean="0"/>
              <a:t>preferred </a:t>
            </a:r>
            <a:r>
              <a:rPr lang="en-US" altLang="ko-KR" dirty="0"/>
              <a:t>for </a:t>
            </a:r>
            <a:r>
              <a:rPr lang="en-US" altLang="ko-KR" dirty="0" smtClean="0"/>
              <a:t>above 4 spatial streams</a:t>
            </a:r>
          </a:p>
          <a:p>
            <a:endParaRPr lang="en-US" altLang="ko-KR" dirty="0"/>
          </a:p>
          <a:p>
            <a:r>
              <a:rPr lang="en-US" altLang="ko-KR" dirty="0" smtClean="0"/>
              <a:t>So, we </a:t>
            </a:r>
            <a:r>
              <a:rPr lang="en-US" altLang="ko-KR" dirty="0" smtClean="0"/>
              <a:t>propose </a:t>
            </a:r>
            <a:r>
              <a:rPr lang="en-US" altLang="ko-KR" dirty="0"/>
              <a:t>MCS field in different way by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SS</a:t>
            </a:r>
            <a:r>
              <a:rPr lang="en-US" altLang="ko-KR" i="1" dirty="0" smtClean="0"/>
              <a:t>.</a:t>
            </a:r>
            <a:r>
              <a:rPr lang="en-US" altLang="ko-KR" dirty="0" smtClean="0"/>
              <a:t> </a:t>
            </a:r>
            <a:r>
              <a:rPr lang="en-US" altLang="ko-KR" dirty="0"/>
              <a:t>For example, 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N</a:t>
            </a:r>
            <a:r>
              <a:rPr lang="en-US" altLang="ko-KR" baseline="-25000" dirty="0"/>
              <a:t>SS</a:t>
            </a:r>
            <a:r>
              <a:rPr lang="en-US" altLang="ko-KR" dirty="0"/>
              <a:t> &lt;= 4, the MCS field would be defined as: </a:t>
            </a:r>
            <a:endParaRPr lang="ko-KR" altLang="ko-KR" sz="1600"/>
          </a:p>
          <a:p>
            <a:pPr lvl="2"/>
            <a:r>
              <a:rPr lang="en-US" altLang="ko-KR" dirty="0"/>
              <a:t>{MCS1, MCS2, MCS3, MCS4}, i.e. 5 * 4 = 20 bits</a:t>
            </a:r>
            <a:endParaRPr lang="ko-KR" altLang="ko-KR" sz="1600"/>
          </a:p>
          <a:p>
            <a:pPr lvl="1"/>
            <a:r>
              <a:rPr lang="en-US" altLang="ko-KR" dirty="0"/>
              <a:t>If N</a:t>
            </a:r>
            <a:r>
              <a:rPr lang="en-US" altLang="ko-KR" baseline="-25000" dirty="0"/>
              <a:t>SS</a:t>
            </a:r>
            <a:r>
              <a:rPr lang="en-US" altLang="ko-KR" dirty="0"/>
              <a:t> &gt; 4, the MCS field would be defined </a:t>
            </a:r>
            <a:r>
              <a:rPr lang="en-US" altLang="ko-KR" dirty="0" smtClean="0"/>
              <a:t>as:</a:t>
            </a:r>
            <a:endParaRPr lang="ko-KR" altLang="ko-KR" sz="1600"/>
          </a:p>
          <a:p>
            <a:pPr lvl="2"/>
            <a:r>
              <a:rPr lang="en-US" altLang="ko-KR" dirty="0"/>
              <a:t>{</a:t>
            </a:r>
            <a:r>
              <a:rPr lang="en-US" altLang="ko-KR" dirty="0" smtClean="0"/>
              <a:t>Base </a:t>
            </a:r>
            <a:r>
              <a:rPr lang="en-US" altLang="ko-KR" dirty="0"/>
              <a:t>MCS, diffMcs1, diffMcs2, diffMcs3, diffMcs4, diffMcs5, diffMcs6, diffMcs7, diffMcs8}, i.e. 5 + 8 * 2 = 21 bits</a:t>
            </a:r>
          </a:p>
          <a:p>
            <a:endParaRPr lang="en-US" altLang="ko-KR" dirty="0"/>
          </a:p>
          <a:p>
            <a:r>
              <a:rPr lang="en-US" altLang="ko-KR" dirty="0" smtClean="0"/>
              <a:t>In method 2, </a:t>
            </a:r>
            <a:r>
              <a:rPr lang="en-US" altLang="ko-KR" dirty="0"/>
              <a:t>the step </a:t>
            </a:r>
            <a:r>
              <a:rPr lang="en-US" altLang="ko-KR" dirty="0" smtClean="0"/>
              <a:t>size in </a:t>
            </a:r>
            <a:r>
              <a:rPr lang="en-US" altLang="ko-KR" dirty="0"/>
              <a:t>differential MCS field have to be defined </a:t>
            </a:r>
            <a:r>
              <a:rPr lang="en-US" altLang="ko-KR" dirty="0" smtClean="0"/>
              <a:t>considering </a:t>
            </a:r>
            <a:r>
              <a:rPr lang="en-US" altLang="ko-KR" dirty="0"/>
              <a:t>HW complexity &amp; MIMO channel environment</a:t>
            </a:r>
          </a:p>
          <a:p>
            <a:pPr lvl="1"/>
            <a:r>
              <a:rPr lang="en-US" altLang="ko-KR" dirty="0" smtClean="0"/>
              <a:t>11n </a:t>
            </a:r>
            <a:r>
              <a:rPr lang="en-US" altLang="ko-KR" dirty="0"/>
              <a:t>already defined UEP(unequal error protection) for spatial </a:t>
            </a:r>
            <a:r>
              <a:rPr lang="en-US" altLang="ko-KR" dirty="0" smtClean="0"/>
              <a:t>streams. </a:t>
            </a:r>
            <a:r>
              <a:rPr lang="en-US" altLang="ko-KR" dirty="0"/>
              <a:t>And it </a:t>
            </a:r>
            <a:r>
              <a:rPr lang="en-US" altLang="ko-KR" dirty="0" smtClean="0"/>
              <a:t>only supports different </a:t>
            </a:r>
            <a:r>
              <a:rPr lang="en-US" altLang="ko-KR" dirty="0"/>
              <a:t>modulation order not code rate </a:t>
            </a:r>
            <a:r>
              <a:rPr lang="en-US" altLang="ko-KR" dirty="0" smtClean="0"/>
              <a:t>for HW simplicity</a:t>
            </a:r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9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baseline="30000" dirty="0"/>
              <a:t>st</a:t>
            </a:r>
            <a:r>
              <a:rPr lang="en-US" altLang="ko-KR" dirty="0"/>
              <a:t> Topic: MCS</a:t>
            </a:r>
            <a:br>
              <a:rPr lang="en-US" altLang="ko-KR" dirty="0"/>
            </a:br>
            <a:r>
              <a:rPr lang="en-US" altLang="ko-KR" dirty="0" smtClean="0"/>
              <a:t>- Proposed </a:t>
            </a:r>
            <a:r>
              <a:rPr lang="en-US" altLang="ko-KR" dirty="0"/>
              <a:t>MCS </a:t>
            </a:r>
            <a:r>
              <a:rPr lang="en-US" altLang="ko-KR" dirty="0" smtClean="0"/>
              <a:t>field(2/2) -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So, we propose that the step size is modulation </a:t>
            </a:r>
            <a:r>
              <a:rPr lang="en-US" altLang="ko-KR" dirty="0"/>
              <a:t>order for above 4 </a:t>
            </a:r>
            <a:r>
              <a:rPr lang="en-US" altLang="ko-KR" dirty="0" smtClean="0"/>
              <a:t>spatial streams</a:t>
            </a:r>
          </a:p>
          <a:p>
            <a:pPr lvl="1"/>
            <a:r>
              <a:rPr lang="en-US" altLang="ko-KR" dirty="0" smtClean="0"/>
              <a:t>Base MCS: the lowest MCS index across all spatial streams (5bits)</a:t>
            </a:r>
          </a:p>
          <a:p>
            <a:pPr lvl="1"/>
            <a:r>
              <a:rPr lang="en-US" altLang="ko-KR" dirty="0" smtClean="0"/>
              <a:t>Diff. MCS: the different modulation order compared to base MCS (2bits)</a:t>
            </a:r>
          </a:p>
          <a:p>
            <a:pPr lvl="2"/>
            <a:r>
              <a:rPr lang="en-US" altLang="ko-KR" dirty="0"/>
              <a:t>‘00’ indicates the same MCS with the base MCS</a:t>
            </a:r>
          </a:p>
          <a:p>
            <a:pPr lvl="2"/>
            <a:r>
              <a:rPr lang="en-US" altLang="ko-KR" dirty="0"/>
              <a:t>‘01’ indicates the one-step higher order modulation than the base MCS with the same code rate</a:t>
            </a:r>
          </a:p>
          <a:p>
            <a:pPr lvl="2"/>
            <a:r>
              <a:rPr lang="en-US" altLang="ko-KR" dirty="0"/>
              <a:t>‘10’ indicates the two-step higher order modulation than the base MCS with the same code rate</a:t>
            </a:r>
          </a:p>
          <a:p>
            <a:pPr lvl="2"/>
            <a:r>
              <a:rPr lang="en-US" altLang="ko-KR" dirty="0"/>
              <a:t>‘11’ indicates the three-step higher order modulation than the base MCS with the same code rate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For example, if Base MCS is  QPSK ½ code rate, </a:t>
            </a:r>
          </a:p>
          <a:p>
            <a:pPr lvl="2"/>
            <a:r>
              <a:rPr lang="en-US" altLang="ko-KR" dirty="0" smtClean="0"/>
              <a:t>‘00’ is </a:t>
            </a:r>
            <a:r>
              <a:rPr lang="en-US" altLang="ko-KR" dirty="0"/>
              <a:t>QPSK ½ </a:t>
            </a:r>
            <a:r>
              <a:rPr lang="en-US" altLang="ko-KR" dirty="0" smtClean="0"/>
              <a:t>code rate. ‘01’ </a:t>
            </a:r>
            <a:r>
              <a:rPr lang="en-US" altLang="ko-KR" dirty="0"/>
              <a:t>is </a:t>
            </a:r>
            <a:r>
              <a:rPr lang="en-US" altLang="ko-KR" dirty="0" smtClean="0"/>
              <a:t>16QAM </a:t>
            </a:r>
            <a:r>
              <a:rPr lang="en-US" altLang="ko-KR" dirty="0"/>
              <a:t>½ code </a:t>
            </a:r>
            <a:r>
              <a:rPr lang="en-US" altLang="ko-KR" dirty="0" smtClean="0"/>
              <a:t>rate</a:t>
            </a:r>
          </a:p>
          <a:p>
            <a:pPr lvl="2"/>
            <a:r>
              <a:rPr lang="en-US" altLang="ko-KR" dirty="0" smtClean="0"/>
              <a:t>‘10</a:t>
            </a:r>
            <a:r>
              <a:rPr lang="en-US" altLang="ko-KR" dirty="0"/>
              <a:t>’ is </a:t>
            </a:r>
            <a:r>
              <a:rPr lang="en-US" altLang="ko-KR" dirty="0" smtClean="0"/>
              <a:t>64QAM </a:t>
            </a:r>
            <a:r>
              <a:rPr lang="en-US" altLang="ko-KR" dirty="0"/>
              <a:t>½ code </a:t>
            </a:r>
            <a:r>
              <a:rPr lang="en-US" altLang="ko-KR" dirty="0" smtClean="0"/>
              <a:t>rate.‘11’ </a:t>
            </a:r>
            <a:r>
              <a:rPr lang="en-US" altLang="ko-KR" dirty="0"/>
              <a:t>is </a:t>
            </a:r>
            <a:r>
              <a:rPr lang="en-US" altLang="ko-KR" dirty="0" smtClean="0"/>
              <a:t>256QAM </a:t>
            </a:r>
            <a:r>
              <a:rPr lang="en-US" altLang="ko-KR" dirty="0"/>
              <a:t>½ code rate</a:t>
            </a:r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Topic: Channel Aggregation</a:t>
            </a:r>
            <a:br>
              <a:rPr lang="en-US" altLang="ko-KR" dirty="0"/>
            </a:br>
            <a:r>
              <a:rPr lang="en-US" altLang="ko-KR" dirty="0"/>
              <a:t>- </a:t>
            </a:r>
            <a:r>
              <a:rPr lang="en-US" altLang="ko-KR" dirty="0" smtClean="0"/>
              <a:t>The </a:t>
            </a:r>
            <a:r>
              <a:rPr lang="en-US" altLang="ko-KR" dirty="0"/>
              <a:t>number of MCS </a:t>
            </a:r>
            <a:r>
              <a:rPr lang="en-US" altLang="ko-KR" dirty="0" smtClean="0"/>
              <a:t>-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There </a:t>
            </a:r>
            <a:r>
              <a:rPr lang="en-US" altLang="ko-KR" dirty="0"/>
              <a:t>are 2 options </a:t>
            </a:r>
            <a:r>
              <a:rPr lang="en-US" altLang="ko-KR" dirty="0" smtClean="0"/>
              <a:t>in </a:t>
            </a:r>
            <a:r>
              <a:rPr lang="en-US" altLang="ko-KR" dirty="0"/>
              <a:t>channel aggregation</a:t>
            </a:r>
          </a:p>
          <a:p>
            <a:pPr lvl="1"/>
            <a:r>
              <a:rPr lang="en-US" altLang="ko-KR" dirty="0"/>
              <a:t>1</a:t>
            </a:r>
            <a:r>
              <a:rPr lang="en-US" altLang="ko-KR" baseline="30000" dirty="0"/>
              <a:t>st</a:t>
            </a:r>
            <a:r>
              <a:rPr lang="en-US" altLang="ko-KR" dirty="0"/>
              <a:t> option: total number of MCS is </a:t>
            </a:r>
            <a:r>
              <a:rPr lang="en-US" altLang="ko-KR" i="1" dirty="0"/>
              <a:t>N</a:t>
            </a:r>
            <a:r>
              <a:rPr lang="en-US" altLang="ko-KR" dirty="0"/>
              <a:t> regardless of channel aggregation</a:t>
            </a:r>
          </a:p>
          <a:p>
            <a:pPr lvl="2"/>
            <a:r>
              <a:rPr lang="en-US" altLang="ko-KR" dirty="0"/>
              <a:t>In channel aggregation, </a:t>
            </a:r>
            <a:r>
              <a:rPr lang="en-US" altLang="ko-KR" i="1" dirty="0"/>
              <a:t>N/2</a:t>
            </a:r>
            <a:r>
              <a:rPr lang="en-US" altLang="ko-KR" dirty="0"/>
              <a:t> MCSs are used for spatial stream per aggregated channel</a:t>
            </a:r>
          </a:p>
          <a:p>
            <a:pPr lvl="1"/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</a:t>
            </a:r>
            <a:r>
              <a:rPr lang="en-US" altLang="ko-KR" dirty="0"/>
              <a:t>option: total number of MCS is 2x</a:t>
            </a:r>
            <a:r>
              <a:rPr lang="en-US" altLang="ko-KR" i="1" dirty="0"/>
              <a:t>N</a:t>
            </a:r>
            <a:r>
              <a:rPr lang="en-US" altLang="ko-KR" dirty="0"/>
              <a:t> when channel aggregation is used</a:t>
            </a:r>
          </a:p>
          <a:p>
            <a:pPr lvl="2"/>
            <a:r>
              <a:rPr lang="en-US" altLang="ko-KR" dirty="0"/>
              <a:t>In channel aggregation, </a:t>
            </a:r>
            <a:r>
              <a:rPr lang="en-US" altLang="ko-KR" i="1" dirty="0"/>
              <a:t>N</a:t>
            </a:r>
            <a:r>
              <a:rPr lang="en-US" altLang="ko-KR" dirty="0"/>
              <a:t> MCSs can be used for spatial stream in each aggregated </a:t>
            </a:r>
            <a:r>
              <a:rPr lang="en-US" altLang="ko-KR" dirty="0" smtClean="0"/>
              <a:t>channel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We prefer option 1 for low signaling overhead in </a:t>
            </a:r>
            <a:r>
              <a:rPr lang="en-US" altLang="ko-KR" dirty="0"/>
              <a:t>EDMG-Header-A.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 (LG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</a:t>
            </a:r>
            <a:r>
              <a:rPr lang="en-US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74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Topic</a:t>
            </a:r>
            <a:r>
              <a:rPr lang="en-US" altLang="ko-KR" dirty="0"/>
              <a:t>: </a:t>
            </a:r>
            <a:r>
              <a:rPr lang="en-US" altLang="ko-KR" dirty="0" smtClean="0"/>
              <a:t>Channel Aggregation</a:t>
            </a:r>
            <a:br>
              <a:rPr lang="en-US" altLang="ko-KR" dirty="0" smtClean="0"/>
            </a:br>
            <a:r>
              <a:rPr lang="en-US" altLang="ko-KR" dirty="0" smtClean="0"/>
              <a:t>- The number of spatial stream(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SS</a:t>
            </a:r>
            <a:r>
              <a:rPr lang="en-US" altLang="ko-KR" dirty="0" smtClean="0"/>
              <a:t>) -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There are 2 options for how to assign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SS</a:t>
            </a:r>
            <a:r>
              <a:rPr lang="en-US" altLang="ko-KR" dirty="0" smtClean="0"/>
              <a:t> in each aggregated channel</a:t>
            </a:r>
          </a:p>
          <a:p>
            <a:pPr lvl="1"/>
            <a:r>
              <a:rPr lang="en-US" altLang="ko-KR" dirty="0" smtClean="0"/>
              <a:t>Option 1: same 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SS</a:t>
            </a:r>
            <a:r>
              <a:rPr lang="en-US" altLang="ko-KR" dirty="0" smtClean="0"/>
              <a:t> between each aggregated channel</a:t>
            </a:r>
          </a:p>
          <a:p>
            <a:pPr lvl="1"/>
            <a:r>
              <a:rPr lang="en-US" altLang="ko-KR" dirty="0" smtClean="0"/>
              <a:t>Option 2: </a:t>
            </a:r>
            <a:r>
              <a:rPr lang="en-US" altLang="ko-KR" u="sng" dirty="0" smtClean="0"/>
              <a:t>independent </a:t>
            </a:r>
            <a:r>
              <a:rPr lang="en-US" altLang="ko-KR" i="1" u="sng" dirty="0"/>
              <a:t>N</a:t>
            </a:r>
            <a:r>
              <a:rPr lang="en-US" altLang="ko-KR" i="1" u="sng" baseline="-25000" dirty="0"/>
              <a:t>SS</a:t>
            </a:r>
            <a:r>
              <a:rPr lang="en-US" altLang="ko-KR" u="sng" dirty="0" smtClean="0"/>
              <a:t> in each aggregated channel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prefer option 2 since each aggregated channel can have different channel characteristics. </a:t>
            </a:r>
            <a:endParaRPr lang="en-US" altLang="ko-KR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4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EDMG-Header-A for MU</a:t>
            </a:r>
            <a:endParaRPr lang="ko-KR" altLang="en-US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r>
              <a:rPr lang="en-US" altLang="ko-KR" smtClean="0"/>
              <a:t>Jinmin Kim (LG Electronics)</a:t>
            </a:r>
            <a:endParaRPr lang="en-US" altLang="ko-KR" dirty="0" smtClean="0"/>
          </a:p>
        </p:txBody>
      </p:sp>
      <p:sp>
        <p:nvSpPr>
          <p:cNvPr id="7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24899</TotalTime>
  <Words>1371</Words>
  <Application>Microsoft Office PowerPoint</Application>
  <PresentationFormat>화면 슬라이드 쇼(4:3)</PresentationFormat>
  <Paragraphs>219</Paragraphs>
  <Slides>17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0" baseType="lpstr">
      <vt:lpstr>MS PGothic</vt:lpstr>
      <vt:lpstr>Times New Roman</vt:lpstr>
      <vt:lpstr>802-11-Submission</vt:lpstr>
      <vt:lpstr>EDMG-Header-A contests</vt:lpstr>
      <vt:lpstr>Introduction</vt:lpstr>
      <vt:lpstr>EDMG-Header-A for SU</vt:lpstr>
      <vt:lpstr>1st Topic: MCS - Criterion of the number of MCS -</vt:lpstr>
      <vt:lpstr>1st Topic: MCS - Proposed MCS field(1/2) -</vt:lpstr>
      <vt:lpstr>1st Topic: MCS - Proposed MCS field(2/2) -</vt:lpstr>
      <vt:lpstr>2nd Topic: Channel Aggregation - The number of MCS -</vt:lpstr>
      <vt:lpstr>2nd Topic: Channel Aggregation - The number of spatial stream(NSS) -</vt:lpstr>
      <vt:lpstr>EDMG-Header-A for MU</vt:lpstr>
      <vt:lpstr>MU-MIMO / FDMA indication</vt:lpstr>
      <vt:lpstr>EDMG Header-A contents for FDMA</vt:lpstr>
      <vt:lpstr>Conclusion</vt:lpstr>
      <vt:lpstr>SP/M #1</vt:lpstr>
      <vt:lpstr>SP/M #2</vt:lpstr>
      <vt:lpstr>SP/M #3</vt:lpstr>
      <vt:lpstr>SP/M #4</vt:lpstr>
      <vt:lpstr>SP/M #5</vt:lpstr>
    </vt:vector>
  </TitlesOfParts>
  <Company>LG Electronics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May 2016 Meeting Agenda</dc:subject>
  <dc:creator>kyungtae.jo@lge.com</dc:creator>
  <cp:lastModifiedBy>김진민/선임연구원/차세대표준(연)IoT팀(jinmin1230.kim@lge.com)</cp:lastModifiedBy>
  <cp:revision>2166</cp:revision>
  <cp:lastPrinted>2014-11-04T15:04:57Z</cp:lastPrinted>
  <dcterms:created xsi:type="dcterms:W3CDTF">2007-04-17T18:10:23Z</dcterms:created>
  <dcterms:modified xsi:type="dcterms:W3CDTF">2016-11-08T02:24:01Z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