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1" r:id="rId2"/>
    <p:sldId id="257" r:id="rId3"/>
    <p:sldId id="291" r:id="rId4"/>
    <p:sldId id="282" r:id="rId5"/>
    <p:sldId id="296" r:id="rId6"/>
    <p:sldId id="295" r:id="rId7"/>
    <p:sldId id="297" r:id="rId8"/>
    <p:sldId id="270" r:id="rId9"/>
    <p:sldId id="29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8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802.11-16/1459r0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2016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Considerations</a:t>
            </a:r>
            <a:r>
              <a:rPr lang="en-US" altLang="ko-KR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on Quiet Time Period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2016-11-06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822575"/>
          <a:ext cx="779303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Document" r:id="rId4" imgW="8249468" imgH="2999233" progId="Word.Document.8">
                  <p:embed/>
                </p:oleObj>
              </mc:Choice>
              <mc:Fallback>
                <p:oleObj name="Document" r:id="rId4" imgW="8249468" imgH="2999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2575"/>
                        <a:ext cx="7793037" cy="294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AP could receive QTP(Quiet Time Period) Request and transmit QTP Response and QTP Setup to set QTP[1][2]</a:t>
            </a:r>
          </a:p>
          <a:p>
            <a:pPr lvl="1"/>
            <a:r>
              <a:rPr lang="en-US" altLang="ko-KR" dirty="0" smtClean="0"/>
              <a:t>STA-2-STA STAs could transmit QTP request in order to request protection on STA-2-STA TXOP</a:t>
            </a:r>
          </a:p>
          <a:p>
            <a:r>
              <a:rPr lang="en-US" altLang="ko-KR" dirty="0" smtClean="0"/>
              <a:t>Specific </a:t>
            </a:r>
            <a:r>
              <a:rPr lang="en-US" altLang="ko-KR" dirty="0"/>
              <a:t>p</a:t>
            </a:r>
            <a:r>
              <a:rPr lang="en-US" altLang="ko-KR" dirty="0" smtClean="0"/>
              <a:t>rotection or quiet </a:t>
            </a:r>
            <a:r>
              <a:rPr lang="en-US" altLang="ko-KR" dirty="0"/>
              <a:t>m</a:t>
            </a:r>
            <a:r>
              <a:rPr lang="en-US" altLang="ko-KR" dirty="0" smtClean="0"/>
              <a:t>echanism is not considered yet[2]</a:t>
            </a:r>
          </a:p>
          <a:p>
            <a:pPr lvl="1"/>
            <a:r>
              <a:rPr lang="en-US" altLang="ko-KR" dirty="0" smtClean="0"/>
              <a:t>A new </a:t>
            </a:r>
            <a:r>
              <a:rPr lang="en-US" altLang="ko-KR" dirty="0"/>
              <a:t>type of mechanism </a:t>
            </a:r>
            <a:r>
              <a:rPr lang="en-US" altLang="ko-KR" dirty="0" smtClean="0"/>
              <a:t>to prohibit STAs’ channel access could be defined for QTP procedure</a:t>
            </a:r>
          </a:p>
          <a:p>
            <a:pPr lvl="1"/>
            <a:r>
              <a:rPr lang="en-US" altLang="ko-KR" dirty="0" smtClean="0"/>
              <a:t>Conventional NAV procedure could be reused for QTP setting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QTP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91818" y="979714"/>
            <a:ext cx="2352157" cy="5214914"/>
          </a:xfrm>
        </p:spPr>
        <p:txBody>
          <a:bodyPr/>
          <a:lstStyle/>
          <a:p>
            <a:r>
              <a:rPr lang="en-US" altLang="ko-KR" sz="2000" dirty="0" smtClean="0"/>
              <a:t>An HE STA-2-STA STA could be a QTP request STA</a:t>
            </a:r>
          </a:p>
          <a:p>
            <a:r>
              <a:rPr lang="en-US" altLang="ko-KR" sz="2000" dirty="0" smtClean="0"/>
              <a:t>An HE AP should be a QTP response STA</a:t>
            </a:r>
          </a:p>
          <a:p>
            <a:r>
              <a:rPr lang="en-US" altLang="ko-KR" sz="2000" dirty="0" smtClean="0"/>
              <a:t>HE STAs could decode QTP setup frame </a:t>
            </a:r>
          </a:p>
          <a:p>
            <a:r>
              <a:rPr lang="en-US" altLang="ko-KR" sz="2000" dirty="0" smtClean="0"/>
              <a:t>HE STA which receive QTP setup shall not transmit its frame except immediate response frame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74" y="1466849"/>
            <a:ext cx="6035245" cy="500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QTP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334000"/>
            <a:ext cx="8534400" cy="1162050"/>
          </a:xfrm>
        </p:spPr>
        <p:txBody>
          <a:bodyPr/>
          <a:lstStyle/>
          <a:p>
            <a:r>
              <a:rPr lang="en-US" altLang="ko-KR" dirty="0" smtClean="0"/>
              <a:t>Why only HE STAs shall not transmit during QTP?</a:t>
            </a:r>
          </a:p>
          <a:p>
            <a:pPr lvl="1"/>
            <a:r>
              <a:rPr lang="en-US" altLang="ko-KR" dirty="0" smtClean="0"/>
              <a:t>For legacy protection?</a:t>
            </a:r>
          </a:p>
          <a:p>
            <a:pPr lvl="1"/>
            <a:r>
              <a:rPr lang="en-US" altLang="ko-KR" dirty="0" smtClean="0"/>
              <a:t>Or because legacy STAs cannot decode QTP Setup frame?</a:t>
            </a:r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919" y="1285428"/>
            <a:ext cx="6772162" cy="40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QTP setup mechanism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QTP is a mechanism to set a Quiet Period to non QTP request STAs in HE BSS</a:t>
            </a:r>
          </a:p>
          <a:p>
            <a:r>
              <a:rPr lang="en-US" altLang="ko-KR" dirty="0" smtClean="0"/>
              <a:t>STAs which received QTP Setup frame shall not access channel during Quiet Period Duration except a QTP Request STA</a:t>
            </a:r>
          </a:p>
          <a:p>
            <a:pPr lvl="1"/>
            <a:r>
              <a:rPr lang="en-US" altLang="ko-KR" dirty="0" smtClean="0"/>
              <a:t>We already have similar procedure, so-called NAV procedure</a:t>
            </a:r>
          </a:p>
          <a:p>
            <a:pPr lvl="1"/>
            <a:r>
              <a:rPr lang="en-US" altLang="ko-KR" dirty="0" smtClean="0"/>
              <a:t>Without defining any other new procedure, NAV could be a good QTP setup mechanism for QTP setup STAs</a:t>
            </a:r>
          </a:p>
          <a:p>
            <a:r>
              <a:rPr lang="en-US" altLang="ko-KR" dirty="0" smtClean="0"/>
              <a:t>Therefore, recipients of QTP Setup frame except QTP requestor shall set a NAV after receiving QTP Setup frame</a:t>
            </a:r>
          </a:p>
          <a:p>
            <a:pPr lvl="1"/>
            <a:r>
              <a:rPr lang="en-US" altLang="ko-KR" dirty="0" smtClean="0"/>
              <a:t>A QTP Requestor STA shall not set NAV timer even QTP Setup frame is received</a:t>
            </a:r>
          </a:p>
        </p:txBody>
      </p:sp>
    </p:spTree>
    <p:extLst>
      <p:ext uri="{BB962C8B-B14F-4D97-AF65-F5344CB8AC3E}">
        <p14:creationId xmlns:p14="http://schemas.microsoft.com/office/powerpoint/2010/main" val="11419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QTP setup mechanism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979779"/>
            <a:ext cx="8229600" cy="858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HE AP wants to set QTP for all 802.11 STAs, HE AP could set NAV by transmitting non-HT PPDU format QTP Setup frame whose value of Duration field is Quiet Period Duration</a:t>
            </a:r>
          </a:p>
          <a:p>
            <a:endParaRPr lang="en-US" altLang="ko-KR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00" y="1399186"/>
            <a:ext cx="5760000" cy="371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QTP setup mechanism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992480"/>
            <a:ext cx="8229600" cy="1479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If HE AP </a:t>
            </a:r>
            <a:r>
              <a:rPr lang="en-US" altLang="ko-KR" dirty="0" smtClean="0"/>
              <a:t>wants </a:t>
            </a:r>
            <a:r>
              <a:rPr lang="en-US" altLang="ko-KR" dirty="0"/>
              <a:t>to set QTP for HE STAs only, then HE AP shall transmit HE </a:t>
            </a:r>
            <a:r>
              <a:rPr lang="en-US" altLang="ko-KR" dirty="0" smtClean="0"/>
              <a:t>PPDU format </a:t>
            </a:r>
            <a:r>
              <a:rPr lang="en-US" altLang="ko-KR" dirty="0"/>
              <a:t>QTP Setup </a:t>
            </a:r>
            <a:r>
              <a:rPr lang="en-US" altLang="ko-KR" dirty="0" smtClean="0"/>
              <a:t>frame</a:t>
            </a:r>
          </a:p>
          <a:p>
            <a:pPr lvl="1"/>
            <a:r>
              <a:rPr lang="en-US" altLang="ko-KR" dirty="0" smtClean="0"/>
              <a:t>Recipients of QTP Setup frame set a NAV based on the value of Duration field or the value of Quiet Period Duration field in QTP setup element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00" y="1354282"/>
            <a:ext cx="5760000" cy="371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71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QTP is a mechanism for enhancing STA-2-STA transmission performance and it could be enabled by setting NAV for other STAs</a:t>
            </a:r>
          </a:p>
          <a:p>
            <a:r>
              <a:rPr lang="en-US" altLang="ko-KR" dirty="0" smtClean="0"/>
              <a:t>NAV based QTP and supporting legacy STAs’ QTP using non-HT PPDU format need to be considered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 smtClean="0"/>
              <a:t>an AP </a:t>
            </a:r>
            <a:r>
              <a:rPr lang="en-US" altLang="ko-KR" dirty="0" smtClean="0"/>
              <a:t>wants to provide a powerful protection, QTP shall be set to legacy STAs also</a:t>
            </a:r>
          </a:p>
          <a:p>
            <a:pPr lvl="1"/>
            <a:r>
              <a:rPr lang="en-US" altLang="ko-KR" dirty="0" smtClean="0"/>
              <a:t>If legacy STA’s QTP is an </a:t>
            </a:r>
            <a:r>
              <a:rPr lang="en-US" altLang="ko-KR" dirty="0"/>
              <a:t>implementation </a:t>
            </a:r>
            <a:r>
              <a:rPr lang="en-US" altLang="ko-KR" dirty="0" smtClean="0"/>
              <a:t>issue, then </a:t>
            </a:r>
            <a:r>
              <a:rPr lang="en-US" altLang="ko-KR" dirty="0"/>
              <a:t>just specify NAV setting procedure for QTP (Do not </a:t>
            </a:r>
            <a:r>
              <a:rPr lang="en-US" altLang="ko-KR" dirty="0" smtClean="0"/>
              <a:t>limit QTP setting to HE STAs.)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11-16/1237r1 “setting-quiet-time-period”</a:t>
            </a:r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11-16/1238r1 “</a:t>
            </a:r>
            <a:r>
              <a:rPr lang="en-US" altLang="ko-KR" sz="2000" dirty="0"/>
              <a:t>Setting Quiet time period </a:t>
            </a:r>
            <a:r>
              <a:rPr lang="en-US" altLang="ko-KR" sz="2000" dirty="0" smtClean="0"/>
              <a:t>– text”</a:t>
            </a:r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8730</TotalTime>
  <Words>448</Words>
  <Application>Microsoft Office PowerPoint</Application>
  <PresentationFormat>화면 슬라이드 쇼(4:3)</PresentationFormat>
  <Paragraphs>40</Paragraphs>
  <Slides>9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QTP Scenario</vt:lpstr>
      <vt:lpstr>QTP Scenario</vt:lpstr>
      <vt:lpstr>QTP setup mechanism</vt:lpstr>
      <vt:lpstr>QTP setup mechanism</vt:lpstr>
      <vt:lpstr>QTP setup mechanism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112</cp:revision>
  <dcterms:created xsi:type="dcterms:W3CDTF">2016-07-06T00:57:14Z</dcterms:created>
  <dcterms:modified xsi:type="dcterms:W3CDTF">2016-11-07T05:37:20Z</dcterms:modified>
</cp:coreProperties>
</file>