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5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1" r:id="rId3"/>
    <p:sldId id="288" r:id="rId4"/>
    <p:sldId id="292" r:id="rId5"/>
    <p:sldId id="290" r:id="rId6"/>
    <p:sldId id="293" r:id="rId7"/>
    <p:sldId id="284" r:id="rId8"/>
    <p:sldId id="267" r:id="rId9"/>
    <p:sldId id="268" r:id="rId10"/>
    <p:sldId id="296" r:id="rId11"/>
    <p:sldId id="285" r:id="rId12"/>
    <p:sldId id="297" r:id="rId13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E1F869-ACB7-426B-B81B-3E8F4236BAEA}">
          <p14:sldIdLst>
            <p14:sldId id="256"/>
            <p14:sldId id="291"/>
            <p14:sldId id="288"/>
            <p14:sldId id="292"/>
            <p14:sldId id="290"/>
            <p14:sldId id="293"/>
            <p14:sldId id="284"/>
            <p14:sldId id="267"/>
            <p14:sldId id="268"/>
            <p14:sldId id="296"/>
            <p14:sldId id="285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uthor" initials="A" lastIdx="0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98" autoAdjust="0"/>
    <p:restoredTop sz="89601" autoAdjust="0"/>
  </p:normalViewPr>
  <p:slideViewPr>
    <p:cSldViewPr>
      <p:cViewPr varScale="1">
        <p:scale>
          <a:sx n="59" d="100"/>
          <a:sy n="59" d="100"/>
        </p:scale>
        <p:origin x="90" y="2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046" y="90"/>
      </p:cViewPr>
      <p:guideLst>
        <p:guide orient="horz" pos="288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r>
              <a:rPr lang="en-US" smtClean="0"/>
              <a:t>doc.: IEEE 802.11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02370" y="97004"/>
            <a:ext cx="646792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8" y="97004"/>
            <a:ext cx="834571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16690" y="9000620"/>
            <a:ext cx="932473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36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54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idx="12"/>
          </p:nvPr>
        </p:nvSpPr>
        <p:spPr/>
        <p:txBody>
          <a:bodyPr/>
          <a:lstStyle/>
          <a:p>
            <a:r>
              <a:rPr lang="en-US" smtClean="0"/>
              <a:t>doc.: IEEE 802.11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23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63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18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31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182" y="647360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lvl="0"/>
            <a:r>
              <a:rPr lang="en-GB" noProof="0" dirty="0" smtClean="0"/>
              <a:t>InterDigital,</a:t>
            </a:r>
            <a:r>
              <a:rPr lang="en-GB" baseline="0" noProof="0" dirty="0" smtClean="0"/>
              <a:t> Inc.</a:t>
            </a:r>
            <a:endParaRPr lang="en-GB" noProof="0" dirty="0" smtClean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802.11-16/1446r0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00870"/>
            <a:ext cx="7770813" cy="143591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 smtClean="0"/>
              <a:t>Closed Loop SU-MIMO Performance with Quantized Feedback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0813" cy="38084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2016-11-07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3178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604293"/>
              </p:ext>
            </p:extLst>
          </p:nvPr>
        </p:nvGraphicFramePr>
        <p:xfrm>
          <a:off x="565150" y="3911600"/>
          <a:ext cx="7975600" cy="256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11" name="Document" r:id="rId4" imgW="8296348" imgH="2669958" progId="Word.Document.8">
                  <p:embed/>
                </p:oleObj>
              </mc:Choice>
              <mc:Fallback>
                <p:oleObj name="Document" r:id="rId4" imgW="8296348" imgH="266995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3911600"/>
                        <a:ext cx="7975600" cy="25638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667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Do you agree to insert the following in clause 7 of the SFD: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</a:t>
            </a:r>
            <a:r>
              <a:rPr lang="en-US" b="0" dirty="0"/>
              <a:t>11ay specification shall support SU-MIMO with </a:t>
            </a:r>
            <a:r>
              <a:rPr lang="en-US" b="0" dirty="0" smtClean="0"/>
              <a:t>matrices derived from channel feedback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756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858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1"/>
            <a:ext cx="7770813" cy="3276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channel with LOS </a:t>
            </a:r>
            <a:r>
              <a:rPr lang="en-US" sz="1600" b="0" dirty="0" smtClean="0"/>
              <a:t>components [3], </a:t>
            </a:r>
            <a:endParaRPr lang="en-US" sz="16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0" dirty="0" smtClean="0"/>
              <a:t>TX/RX analog </a:t>
            </a:r>
            <a:r>
              <a:rPr lang="en-US" sz="1200" dirty="0" smtClean="0"/>
              <a:t>beamforming</a:t>
            </a:r>
            <a:r>
              <a:rPr lang="en-US" sz="1200" b="0" dirty="0" smtClean="0"/>
              <a:t> for both polarizations of  </a:t>
            </a:r>
            <a:r>
              <a:rPr lang="en-US" sz="1200" b="0" dirty="0" err="1" smtClean="0"/>
              <a:t>PAA#</a:t>
            </a:r>
            <a:r>
              <a:rPr lang="en-US" sz="1200" b="0" i="1" dirty="0" err="1" smtClean="0"/>
              <a:t>i</a:t>
            </a:r>
            <a:r>
              <a:rPr lang="en-US" sz="1200" b="0" dirty="0" smtClean="0"/>
              <a:t> are based on the LOS direction between TX </a:t>
            </a:r>
            <a:r>
              <a:rPr lang="en-US" sz="1200" b="0" dirty="0" err="1" smtClean="0"/>
              <a:t>PAA#</a:t>
            </a:r>
            <a:r>
              <a:rPr lang="en-US" sz="1200" b="0" i="1" dirty="0" err="1" smtClean="0"/>
              <a:t>i</a:t>
            </a:r>
            <a:r>
              <a:rPr lang="en-US" sz="1200" b="0" i="1" dirty="0" smtClean="0"/>
              <a:t> </a:t>
            </a:r>
            <a:r>
              <a:rPr lang="en-US" sz="1200" b="0" dirty="0" smtClean="0"/>
              <a:t>↔ RX </a:t>
            </a:r>
            <a:r>
              <a:rPr lang="en-US" sz="1200" b="0" dirty="0" err="1" smtClean="0"/>
              <a:t>PAA#</a:t>
            </a:r>
            <a:r>
              <a:rPr lang="en-US" sz="1200" b="0" i="1" dirty="0" err="1" smtClean="0"/>
              <a:t>i</a:t>
            </a:r>
            <a:endParaRPr lang="en-US" sz="1200" b="0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For channel without LOS components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0" dirty="0" smtClean="0"/>
              <a:t>Beam forming based on the </a:t>
            </a:r>
            <a:r>
              <a:rPr lang="en-US" sz="1200" b="0" dirty="0" err="1" smtClean="0"/>
              <a:t>AoD</a:t>
            </a:r>
            <a:r>
              <a:rPr lang="en-US" sz="1200" b="0" dirty="0" smtClean="0"/>
              <a:t>/</a:t>
            </a:r>
            <a:r>
              <a:rPr lang="en-US" sz="1200" b="0" dirty="0" err="1" smtClean="0"/>
              <a:t>AoA</a:t>
            </a:r>
            <a:r>
              <a:rPr lang="en-US" sz="1200" b="0" dirty="0" smtClean="0"/>
              <a:t> of strongest signal path </a:t>
            </a:r>
            <a:r>
              <a:rPr lang="en-US" sz="1200" dirty="0"/>
              <a:t>between TX </a:t>
            </a:r>
            <a:r>
              <a:rPr lang="en-US" sz="1200" dirty="0" err="1"/>
              <a:t>PAA#</a:t>
            </a:r>
            <a:r>
              <a:rPr lang="en-US" sz="1200" i="1" dirty="0" err="1"/>
              <a:t>i</a:t>
            </a:r>
            <a:r>
              <a:rPr lang="en-US" sz="1200" i="1" dirty="0"/>
              <a:t> </a:t>
            </a:r>
            <a:r>
              <a:rPr lang="en-US" sz="1200" dirty="0"/>
              <a:t>↔ RX </a:t>
            </a:r>
            <a:r>
              <a:rPr lang="en-US" sz="1200" dirty="0" err="1"/>
              <a:t>PAA#</a:t>
            </a:r>
            <a:r>
              <a:rPr lang="en-US" sz="1200" i="1" dirty="0" err="1"/>
              <a:t>i</a:t>
            </a:r>
            <a:endParaRPr lang="en-US" sz="1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Channel bandwidth 2.64 GHz, center frequency 60.48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Each PAA </a:t>
            </a:r>
            <a:r>
              <a:rPr lang="en-US" sz="1600" b="0"/>
              <a:t>has </a:t>
            </a:r>
            <a:r>
              <a:rPr lang="en-US" sz="1600" b="0" smtClean="0"/>
              <a:t>16 elements (8 X 2)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Distance between antenna elements 0.0025m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Distance between center of PAAs 10cm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AP-STA scenario, STA is placed at a plane 2m below AP  in the cubicle 1. Random rotation around z-axis between STA/AP</a:t>
            </a:r>
            <a:r>
              <a:rPr lang="en-US" sz="1600" b="0" dirty="0" smtClean="0"/>
              <a:t>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4495800"/>
            <a:ext cx="2438400" cy="191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52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Introduction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006" y="1524000"/>
            <a:ext cx="8610600" cy="4113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err="1"/>
              <a:t>TGay</a:t>
            </a:r>
            <a:r>
              <a:rPr lang="en-US" sz="2000" b="0" dirty="0"/>
              <a:t> has agreed that 11ay will support </a:t>
            </a:r>
            <a:r>
              <a:rPr lang="en-US" sz="2000" b="0" dirty="0" smtClean="0"/>
              <a:t>Single User Multiple Input Multiple Output (SU-MIMO) transmission </a:t>
            </a:r>
            <a:r>
              <a:rPr lang="en-US" sz="2000" b="0" dirty="0"/>
              <a:t>[1</a:t>
            </a:r>
            <a:r>
              <a:rPr lang="en-US" sz="2000" b="0" dirty="0" smtClean="0"/>
              <a:t>]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>
                <a:solidFill>
                  <a:schemeClr val="tx1"/>
                </a:solidFill>
              </a:rPr>
              <a:t>However, the agreement is based on Open </a:t>
            </a:r>
            <a:r>
              <a:rPr lang="en-US" sz="2000" b="0" dirty="0">
                <a:solidFill>
                  <a:schemeClr val="tx1"/>
                </a:solidFill>
              </a:rPr>
              <a:t>L</a:t>
            </a:r>
            <a:r>
              <a:rPr lang="en-US" sz="2000" b="0" dirty="0" smtClean="0">
                <a:solidFill>
                  <a:schemeClr val="tx1"/>
                </a:solidFill>
              </a:rPr>
              <a:t>oop SU-MIMO (OL SU MIMO) only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The </a:t>
            </a:r>
            <a:r>
              <a:rPr lang="en-US" sz="1800" dirty="0">
                <a:solidFill>
                  <a:schemeClr val="tx1"/>
                </a:solidFill>
              </a:rPr>
              <a:t>11ay specification shall support SU-MIMO with predetermined and/or no precoding </a:t>
            </a:r>
            <a:r>
              <a:rPr lang="en-US" sz="1800" dirty="0" smtClean="0">
                <a:solidFill>
                  <a:schemeClr val="tx1"/>
                </a:solidFill>
              </a:rPr>
              <a:t>matrices [1]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The </a:t>
            </a:r>
            <a:r>
              <a:rPr lang="en-US" sz="1800" dirty="0">
                <a:solidFill>
                  <a:schemeClr val="tx1"/>
                </a:solidFill>
              </a:rPr>
              <a:t>11ay specification shall define SU-MIMO transmission with and without phase hopping of EDMG-PPDU for EDMG OFDM PHY.  An EDMG STA may support transmission and reception of SU-MIMO with phase hopping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With/without </a:t>
            </a:r>
            <a:r>
              <a:rPr lang="en-US" sz="1800" dirty="0">
                <a:solidFill>
                  <a:schemeClr val="tx1"/>
                </a:solidFill>
              </a:rPr>
              <a:t>precoding is </a:t>
            </a:r>
            <a:r>
              <a:rPr lang="en-US" sz="1800" dirty="0" smtClean="0">
                <a:solidFill>
                  <a:schemeClr val="tx1"/>
                </a:solidFill>
              </a:rPr>
              <a:t>TBD; Period </a:t>
            </a:r>
            <a:r>
              <a:rPr lang="en-US" sz="1800" dirty="0">
                <a:solidFill>
                  <a:schemeClr val="tx1"/>
                </a:solidFill>
              </a:rPr>
              <a:t>of phase hopping is </a:t>
            </a:r>
            <a:r>
              <a:rPr lang="en-US" sz="1800" dirty="0" smtClean="0">
                <a:solidFill>
                  <a:schemeClr val="tx1"/>
                </a:solidFill>
              </a:rPr>
              <a:t>TBD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>
                <a:solidFill>
                  <a:schemeClr val="tx1"/>
                </a:solidFill>
              </a:rPr>
              <a:t>In [2] and [6], we have shown </a:t>
            </a:r>
            <a:r>
              <a:rPr lang="en-US" sz="2000" b="0" dirty="0" smtClean="0"/>
              <a:t>the performance gains of Closed Loo SU-MIMO (CL SU-MIMO) with ideal feedback over OL SU-MIMO 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>
                <a:solidFill>
                  <a:schemeClr val="tx1"/>
                </a:solidFill>
              </a:rPr>
              <a:t>In this contribution, we show the BER performance of CL SU-MIMO with quantized feedback over OL SU-MIMO.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quantized feedback is based </a:t>
            </a:r>
            <a:r>
              <a:rPr lang="en-US" sz="1600" dirty="0">
                <a:solidFill>
                  <a:schemeClr val="tx1"/>
                </a:solidFill>
              </a:rPr>
              <a:t>on </a:t>
            </a:r>
            <a:r>
              <a:rPr lang="en-US" sz="1600" dirty="0" smtClean="0">
                <a:solidFill>
                  <a:schemeClr val="tx1"/>
                </a:solidFill>
              </a:rPr>
              <a:t>the 802.11ad </a:t>
            </a:r>
            <a:r>
              <a:rPr lang="en-US" sz="1600" dirty="0">
                <a:solidFill>
                  <a:schemeClr val="tx1"/>
                </a:solidFill>
              </a:rPr>
              <a:t>BRP feedback framework,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518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Baseband Precoding </a:t>
            </a:r>
            <a:r>
              <a:rPr lang="en-US" dirty="0"/>
              <a:t>M</a:t>
            </a:r>
            <a:r>
              <a:rPr lang="en-US" dirty="0" smtClean="0"/>
              <a:t>ethods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91166" y="1524000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Open loop:</a:t>
            </a:r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b="0" dirty="0" smtClean="0"/>
              <a:t>Use the first </a:t>
            </a:r>
            <a:r>
              <a:rPr lang="en-US" sz="1800" b="0" dirty="0" err="1" smtClean="0"/>
              <a:t>N</a:t>
            </a:r>
            <a:r>
              <a:rPr lang="en-US" sz="1800" baseline="-25000" dirty="0" err="1" smtClean="0"/>
              <a:t>ss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columns of an orthogonal matrix as a precoding matrix across all antennas*</a:t>
            </a:r>
            <a:endParaRPr lang="en-US" sz="1800" b="0" dirty="0" smtClean="0"/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b="0" dirty="0" smtClean="0"/>
              <a:t>No channel knowledge needed at transmitter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Closed loop with Ideal Feedback: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Use SVD based on the time domain channel matrix </a:t>
            </a:r>
            <a:r>
              <a:rPr lang="en-US" sz="1800" dirty="0" smtClean="0"/>
              <a:t>of</a:t>
            </a:r>
            <a:r>
              <a:rPr lang="en-US" sz="1800" b="0" dirty="0" smtClean="0"/>
              <a:t> the strongest path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Full Channel State Information (CSI) knowledge at transmitter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Closed loop with </a:t>
            </a:r>
            <a:r>
              <a:rPr lang="en-US" sz="2000" b="0" dirty="0" smtClean="0"/>
              <a:t>Quantized Feedback</a:t>
            </a:r>
            <a:r>
              <a:rPr lang="en-US" sz="2000" b="0" dirty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Use SVD based on the time domain channel matrix of the strongest path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Quantized Channel </a:t>
            </a:r>
            <a:r>
              <a:rPr lang="en-US" sz="1800" dirty="0">
                <a:solidFill>
                  <a:schemeClr val="tx1"/>
                </a:solidFill>
              </a:rPr>
              <a:t>State Information (CSI) knowledge at </a:t>
            </a:r>
            <a:r>
              <a:rPr lang="en-US" sz="1800" dirty="0" smtClean="0">
                <a:solidFill>
                  <a:schemeClr val="tx1"/>
                </a:solidFill>
              </a:rPr>
              <a:t>transmitter</a:t>
            </a:r>
            <a:endParaRPr lang="en-US" sz="900" dirty="0" smtClean="0">
              <a:solidFill>
                <a:schemeClr val="tx1"/>
              </a:solidFill>
            </a:endParaRPr>
          </a:p>
          <a:p>
            <a:pPr marL="0" indent="0"/>
            <a:endParaRPr lang="en-US" sz="2000" dirty="0" smtClean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 smtClean="0"/>
              <a:t>* </a:t>
            </a:r>
            <a:r>
              <a:rPr lang="en-US" sz="1800" b="0" dirty="0" smtClean="0">
                <a:solidFill>
                  <a:schemeClr val="tx1"/>
                </a:solidFill>
              </a:rPr>
              <a:t>One PAA with dual polarization is considered as two antennas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0" indent="0"/>
            <a:r>
              <a:rPr lang="pl-PL" sz="2000" dirty="0"/>
              <a:t/>
            </a:r>
            <a:br>
              <a:rPr lang="pl-PL" sz="2000" dirty="0"/>
            </a:b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78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Simulation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6629400" cy="4800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Based on 11ad SC PHY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2 spatial streams with spatial stream parser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Vertical Encoding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 smtClean="0"/>
              <a:t>MCS </a:t>
            </a:r>
            <a:r>
              <a:rPr lang="en-US" sz="1800" b="0" dirty="0"/>
              <a:t>index is the same for </a:t>
            </a:r>
            <a:r>
              <a:rPr lang="en-US" sz="1800" b="0" dirty="0" smtClean="0"/>
              <a:t>all streams per PPDU, single CRC per PPDU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MMSE </a:t>
            </a:r>
            <a:r>
              <a:rPr lang="en-US" sz="1800" b="0" dirty="0" smtClean="0"/>
              <a:t>receiver</a:t>
            </a:r>
            <a:endParaRPr lang="en-US" sz="1800" b="0" dirty="0"/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 smtClean="0"/>
              <a:t>Enterprise Cubicle (CB) </a:t>
            </a:r>
            <a:r>
              <a:rPr lang="en-US" sz="1800" b="0" dirty="0"/>
              <a:t>scenario in 11ay/ad channel model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STAs </a:t>
            </a:r>
            <a:r>
              <a:rPr lang="en-US" sz="1800" b="0" dirty="0" smtClean="0"/>
              <a:t>located on the table at a height of 0.7m in the cubicle</a:t>
            </a:r>
            <a:endParaRPr lang="en-US" sz="1800" b="0" dirty="0"/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AP </a:t>
            </a:r>
            <a:r>
              <a:rPr lang="en-US" sz="1800" b="0" dirty="0" smtClean="0"/>
              <a:t>positioned in the middle below </a:t>
            </a:r>
            <a:r>
              <a:rPr lang="en-US" sz="1800" b="0" dirty="0"/>
              <a:t>the </a:t>
            </a:r>
            <a:r>
              <a:rPr lang="en-US" sz="1800" b="0" dirty="0" smtClean="0"/>
              <a:t>ceiling at a height of 2.9 m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 smtClean="0"/>
              <a:t>Real channel estimation at receiver 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 smtClean="0"/>
              <a:t>Detailed assumptions can be found in the appendix</a:t>
            </a:r>
          </a:p>
          <a:p>
            <a:pPr marL="0" indent="0"/>
            <a:endParaRPr lang="en-US" sz="1600" b="0" dirty="0"/>
          </a:p>
          <a:p>
            <a:pPr marL="287338" indent="-287338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Rectangle 113"/>
          <p:cNvSpPr>
            <a:spLocks noChangeArrowheads="1"/>
          </p:cNvSpPr>
          <p:nvPr/>
        </p:nvSpPr>
        <p:spPr bwMode="auto">
          <a:xfrm flipV="1">
            <a:off x="9967259" y="2550"/>
            <a:ext cx="414067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4</a:t>
            </a:r>
            <a:endParaRPr lang="en-GB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207" y="1752601"/>
            <a:ext cx="4041998" cy="1316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302" y="2526308"/>
            <a:ext cx="2590698" cy="3771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86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Simulated SU-MIMO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27031"/>
            <a:ext cx="8763001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eamforming</a:t>
            </a:r>
            <a:r>
              <a:rPr lang="en-US" sz="2000" dirty="0" smtClean="0"/>
              <a:t> implemented in all configurations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Analog beamforming: Using phase shifter at each </a:t>
            </a:r>
            <a:r>
              <a:rPr lang="en-US" sz="1800" dirty="0">
                <a:solidFill>
                  <a:schemeClr val="tx1"/>
                </a:solidFill>
              </a:rPr>
              <a:t>antenna </a:t>
            </a:r>
            <a:r>
              <a:rPr lang="en-US" sz="1800" dirty="0" smtClean="0">
                <a:solidFill>
                  <a:schemeClr val="tx1"/>
                </a:solidFill>
              </a:rPr>
              <a:t>to align </a:t>
            </a:r>
            <a:r>
              <a:rPr lang="en-US" sz="1800" dirty="0" err="1" smtClean="0">
                <a:solidFill>
                  <a:schemeClr val="tx1"/>
                </a:solidFill>
              </a:rPr>
              <a:t>Tx</a:t>
            </a:r>
            <a:r>
              <a:rPr lang="en-US" sz="1800" dirty="0" smtClean="0">
                <a:solidFill>
                  <a:schemeClr val="tx1"/>
                </a:solidFill>
              </a:rPr>
              <a:t> and Rx beams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Digital beamforming</a:t>
            </a:r>
            <a:r>
              <a:rPr lang="en-US" sz="1800" dirty="0" smtClean="0"/>
              <a:t>: Spatial </a:t>
            </a:r>
            <a:r>
              <a:rPr lang="en-US" sz="1800" dirty="0" smtClean="0">
                <a:solidFill>
                  <a:schemeClr val="tx1"/>
                </a:solidFill>
              </a:rPr>
              <a:t>streams are </a:t>
            </a:r>
            <a:r>
              <a:rPr lang="en-US" sz="1800" dirty="0" err="1"/>
              <a:t>precoded</a:t>
            </a:r>
            <a:r>
              <a:rPr lang="en-US" sz="1800" dirty="0"/>
              <a:t> (as described in </a:t>
            </a:r>
            <a:r>
              <a:rPr lang="en-US" sz="1800" dirty="0" smtClean="0"/>
              <a:t>slide “Baseband Precoding Methods”) </a:t>
            </a:r>
            <a:r>
              <a:rPr lang="en-US" sz="1800" dirty="0"/>
              <a:t>and distributed to </a:t>
            </a:r>
            <a:r>
              <a:rPr lang="en-US" sz="1800" dirty="0" smtClean="0">
                <a:solidFill>
                  <a:schemeClr val="tx1"/>
                </a:solidFill>
              </a:rPr>
              <a:t>all </a:t>
            </a:r>
            <a:r>
              <a:rPr lang="en-US" sz="1800" dirty="0" smtClean="0"/>
              <a:t>antennas</a:t>
            </a:r>
            <a:endParaRPr lang="en-US" sz="1800" dirty="0"/>
          </a:p>
          <a:p>
            <a:pPr marL="0" indent="0"/>
            <a:endParaRPr lang="en-US" sz="11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We </a:t>
            </a:r>
            <a:r>
              <a:rPr lang="en-US" sz="2000" dirty="0"/>
              <a:t>simulate Configuration #</a:t>
            </a:r>
            <a:r>
              <a:rPr lang="en-US" sz="2000" dirty="0" smtClean="0"/>
              <a:t>4 of the SU-MIMO PAA configurations </a:t>
            </a:r>
            <a:r>
              <a:rPr lang="en-US" sz="2000" dirty="0" smtClean="0">
                <a:solidFill>
                  <a:schemeClr val="tx1"/>
                </a:solidFill>
              </a:rPr>
              <a:t>[3]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1000" y="3337134"/>
            <a:ext cx="6172200" cy="76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 smtClean="0"/>
              <a:t>4x4 channel, 2 PAAs with dual polarization on each side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3455" y="3659425"/>
            <a:ext cx="5285690" cy="245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294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98" y="315063"/>
            <a:ext cx="7770813" cy="1065213"/>
          </a:xfrm>
        </p:spPr>
        <p:txBody>
          <a:bodyPr/>
          <a:lstStyle/>
          <a:p>
            <a:r>
              <a:rPr lang="en-US" dirty="0" smtClean="0"/>
              <a:t>Quantized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812" y="1052683"/>
            <a:ext cx="8001000" cy="2132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Assume Enhanced BRP feedback used to estimate effective channel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BRP feedback based on the effective MIMO 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11ad type BRP feedback modified for 11ay MIMO Channel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/>
            <a:r>
              <a:rPr lang="en-US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Each </a:t>
            </a:r>
            <a:r>
              <a:rPr lang="en-US" dirty="0"/>
              <a:t>channel tap is reported as an in-phase and quadrature component pair, with each component value represented as a twos complement number between –128 and 127</a:t>
            </a:r>
            <a:r>
              <a:rPr lang="en-US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588" y="2628913"/>
            <a:ext cx="7291448" cy="12375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4000"/>
            <a:ext cx="9091612" cy="98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37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 #4, </a:t>
            </a:r>
            <a:r>
              <a:rPr lang="en-US" dirty="0" err="1" smtClean="0"/>
              <a:t>Nss</a:t>
            </a:r>
            <a:r>
              <a:rPr lang="en-US" dirty="0" smtClean="0"/>
              <a:t>=2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29200" y="2895600"/>
            <a:ext cx="3810000" cy="1676400"/>
          </a:xfrm>
        </p:spPr>
        <p:txBody>
          <a:bodyPr/>
          <a:lstStyle/>
          <a:p>
            <a:pPr marL="0" indent="0"/>
            <a:r>
              <a:rPr lang="en-US" sz="1800" dirty="0" smtClean="0"/>
              <a:t>Observations: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CL better than open loop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Loss using quantized (realistic) feedback is </a:t>
            </a:r>
            <a:r>
              <a:rPr lang="en-US" sz="1800" dirty="0" smtClean="0"/>
              <a:t>minimal due to the 8-bit quantization per complex dimension</a:t>
            </a:r>
            <a:endParaRPr lang="en-US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98" y="2438400"/>
            <a:ext cx="4961302" cy="365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90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Conclusion</a:t>
            </a:r>
            <a:endParaRPr lang="en-GB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The performance of CL SU MIMO is better than OL SU MIMO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CL SU MIMO however requires additional overhead in the form of feedback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 smtClean="0"/>
              <a:t>A simple extension of 11ad BRP element feedback can support CL SU-MIMO with minimal loss when compared with ideal feedback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Note that further optimization of the feedback may be possible.</a:t>
            </a:r>
          </a:p>
        </p:txBody>
      </p:sp>
    </p:spTree>
    <p:extLst>
      <p:ext uri="{BB962C8B-B14F-4D97-AF65-F5344CB8AC3E}">
        <p14:creationId xmlns:p14="http://schemas.microsoft.com/office/powerpoint/2010/main" val="1292539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/>
              <a:t>Carlos </a:t>
            </a:r>
            <a:r>
              <a:rPr lang="en-US" sz="1800" b="0" dirty="0" err="1"/>
              <a:t>Cordeiro</a:t>
            </a:r>
            <a:r>
              <a:rPr lang="en-US" sz="1800" b="0" dirty="0"/>
              <a:t>, “Specification Framework for </a:t>
            </a:r>
            <a:r>
              <a:rPr lang="en-US" sz="1800" b="0" dirty="0" err="1"/>
              <a:t>TGay</a:t>
            </a:r>
            <a:r>
              <a:rPr lang="en-US" sz="1800" b="0" dirty="0"/>
              <a:t>”, IEEE </a:t>
            </a:r>
            <a:r>
              <a:rPr lang="en-US" sz="1800" b="0" dirty="0" smtClean="0"/>
              <a:t>802.11-15/01358r4</a:t>
            </a:r>
            <a:endParaRPr lang="en-US" sz="1800" b="0" dirty="0" smtClean="0">
              <a:solidFill>
                <a:schemeClr val="dk2"/>
              </a:solidFill>
              <a:ea typeface="Times New Roman"/>
              <a:cs typeface="Times New Roman"/>
              <a:sym typeface="Times New Roman"/>
            </a:endParaRP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 smtClean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Rui Yang, </a:t>
            </a:r>
            <a:r>
              <a:rPr lang="en-US" sz="1800" b="0" i="1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et al, </a:t>
            </a:r>
            <a:r>
              <a:rPr lang="en-US" sz="1800" b="0" dirty="0" smtClean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“</a:t>
            </a:r>
            <a:r>
              <a:rPr lang="en-US" sz="1800" b="0" dirty="0"/>
              <a:t>Open Loop vs Closed Loop SU-MIMO for 11ay</a:t>
            </a:r>
            <a:r>
              <a:rPr lang="en-US" sz="1800" b="0" dirty="0" smtClean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”,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IEEE doc. 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11-15/0642r1</a:t>
            </a:r>
            <a:endParaRPr lang="en-US" sz="1800" b="0" dirty="0">
              <a:ea typeface="Times New Roman"/>
              <a:cs typeface="Times New Roman"/>
              <a:sym typeface="Times New Roman"/>
            </a:endParaRP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 smtClean="0"/>
              <a:t>A. </a:t>
            </a:r>
            <a:r>
              <a:rPr lang="en-US" sz="1800" b="0" dirty="0" err="1" smtClean="0"/>
              <a:t>Maltsev</a:t>
            </a:r>
            <a:r>
              <a:rPr lang="en-US" sz="1800" b="0" dirty="0" smtClean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800" b="0" i="1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et al,</a:t>
            </a:r>
            <a:r>
              <a:rPr lang="en-US" sz="1800" b="0" dirty="0" smtClean="0"/>
              <a:t> 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“Channel 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models for </a:t>
            </a:r>
            <a:r>
              <a:rPr lang="en-US" sz="1800" b="0" dirty="0" err="1">
                <a:ea typeface="Times New Roman"/>
                <a:cs typeface="Times New Roman"/>
                <a:sym typeface="Times New Roman"/>
              </a:rPr>
              <a:t>ieee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 802 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11ay”, IEEE doc. 11-15/1150r4 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R. </a:t>
            </a:r>
            <a:r>
              <a:rPr lang="en-US" sz="1800" b="0" dirty="0" err="1">
                <a:ea typeface="Times New Roman"/>
                <a:cs typeface="Times New Roman"/>
              </a:rPr>
              <a:t>Maslennikov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,</a:t>
            </a:r>
            <a:r>
              <a:rPr lang="en-US" altLang="en-US" sz="1800" b="0" dirty="0" smtClean="0"/>
              <a:t> </a:t>
            </a:r>
            <a:r>
              <a:rPr lang="en-US" altLang="en-US" sz="1800" b="0" i="1" dirty="0"/>
              <a:t>et al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“</a:t>
            </a:r>
            <a:r>
              <a:rPr lang="en-US" sz="1800" b="0" dirty="0"/>
              <a:t>Implementation of 60 GHz WLAN Channel Model</a:t>
            </a:r>
            <a:r>
              <a:rPr lang="en-US" altLang="en-US" sz="1800" b="0" dirty="0" smtClean="0"/>
              <a:t>,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” 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IEEE doc. 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11-10/0854r3.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 err="1" smtClean="0">
                <a:ea typeface="Times New Roman"/>
                <a:cs typeface="Times New Roman"/>
                <a:sym typeface="Times New Roman"/>
              </a:rPr>
              <a:t>Artyom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0" dirty="0" err="1" smtClean="0">
                <a:ea typeface="Times New Roman"/>
                <a:cs typeface="Times New Roman"/>
                <a:sym typeface="Times New Roman"/>
              </a:rPr>
              <a:t>Lomayev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800" b="0" i="1" dirty="0" smtClean="0">
                <a:ea typeface="Times New Roman"/>
                <a:cs typeface="Times New Roman"/>
                <a:sym typeface="Times New Roman"/>
              </a:rPr>
              <a:t>et al, 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“EDMG STF and CEF Design for SC PHY in 11ay”, IEEE doc. 11-16/0994r1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L. Sun, </a:t>
            </a:r>
            <a:r>
              <a:rPr lang="en-US" sz="1800" b="0" i="1" dirty="0" smtClean="0">
                <a:ea typeface="Times New Roman"/>
                <a:cs typeface="Times New Roman"/>
                <a:sym typeface="Times New Roman"/>
              </a:rPr>
              <a:t>et al, 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“Link Level Performance Comparisons of Open Loop, Closed Loop and Antenna Selection for SU-MIMO” 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11-16/0911r1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568418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876</Words>
  <Application>Microsoft Office PowerPoint</Application>
  <PresentationFormat>On-screen Show (4:3)</PresentationFormat>
  <Paragraphs>114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Office Theme</vt:lpstr>
      <vt:lpstr>Document</vt:lpstr>
      <vt:lpstr>Closed Loop SU-MIMO Performance with Quantized Feedback</vt:lpstr>
      <vt:lpstr>Introduction</vt:lpstr>
      <vt:lpstr>Baseband Precoding Methods</vt:lpstr>
      <vt:lpstr>Simulation Assumptions</vt:lpstr>
      <vt:lpstr>Simulated SU-MIMO Configurations</vt:lpstr>
      <vt:lpstr>Quantized Feedback</vt:lpstr>
      <vt:lpstr>Conf #4, Nss=2</vt:lpstr>
      <vt:lpstr>Conclusion</vt:lpstr>
      <vt:lpstr>References</vt:lpstr>
      <vt:lpstr>Straw Poll</vt:lpstr>
      <vt:lpstr>Appendix</vt:lpstr>
      <vt:lpstr>Channel parameters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2016-11-07T03:21:47Z</dcterms:created>
  <dcterms:modified xsi:type="dcterms:W3CDTF">2016-11-07T03:21:59Z</dcterms:modified>
</cp:coreProperties>
</file>