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0" r:id="rId3"/>
    <p:sldId id="350" r:id="rId4"/>
    <p:sldId id="365" r:id="rId5"/>
    <p:sldId id="366" r:id="rId6"/>
    <p:sldId id="367" r:id="rId7"/>
    <p:sldId id="364" r:id="rId8"/>
    <p:sldId id="334" r:id="rId9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89112" autoAdjust="0"/>
  </p:normalViewPr>
  <p:slideViewPr>
    <p:cSldViewPr>
      <p:cViewPr varScale="1">
        <p:scale>
          <a:sx n="62" d="100"/>
          <a:sy n="62" d="100"/>
        </p:scale>
        <p:origin x="1234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62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08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42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66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197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04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802.11-16/1441r0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November,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Consideration on </a:t>
            </a:r>
            <a:r>
              <a:rPr lang="en-US" altLang="ja-JP" sz="2800" dirty="0"/>
              <a:t>Internal </a:t>
            </a:r>
            <a:r>
              <a:rPr lang="en-US" altLang="ja-JP" sz="2800" dirty="0" smtClean="0"/>
              <a:t>Contention Between Data </a:t>
            </a:r>
            <a:r>
              <a:rPr lang="en-US" altLang="ja-JP" sz="2800" dirty="0"/>
              <a:t>and </a:t>
            </a:r>
            <a:r>
              <a:rPr lang="en-US" altLang="ja-JP" sz="2800" dirty="0" smtClean="0"/>
              <a:t>Trigger Frame</a:t>
            </a:r>
            <a:r>
              <a:rPr lang="en-GB" sz="2800" dirty="0" smtClean="0"/>
              <a:t> 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413974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5" name="Document" r:id="rId4" imgW="8262412" imgH="3106329" progId="Word.Document.8">
                  <p:embed/>
                </p:oleObj>
              </mc:Choice>
              <mc:Fallback>
                <p:oleObj name="Document" r:id="rId4" imgW="8262412" imgH="3106329" progId="Word.Document.8">
                  <p:embed/>
                  <p:pic>
                    <p:nvPicPr>
                      <p:cNvPr id="0" name="Picture 2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693167"/>
            <a:ext cx="9001794" cy="3896073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smtClean="0"/>
              <a:t>To improve HE STAs UL performance, 2 set EDCA feature is present in the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D0.5[1] to lowers HE non-AP STAs’ EDCA channel access probability when they are scheduled by the AP.</a:t>
            </a:r>
          </a:p>
          <a:p>
            <a:pPr lvl="1"/>
            <a:r>
              <a:rPr lang="en-US" altLang="ja-JP" dirty="0" smtClean="0"/>
              <a:t>(MAC </a:t>
            </a:r>
            <a:r>
              <a:rPr lang="en-US" altLang="ja-JP" dirty="0"/>
              <a:t>Motion #91)In addition, an HE AP may temporarily change the EDCA access parameters for </a:t>
            </a:r>
            <a:r>
              <a:rPr lang="en-US" altLang="ja-JP" dirty="0" smtClean="0"/>
              <a:t>HE non-AP </a:t>
            </a:r>
            <a:r>
              <a:rPr lang="en-US" altLang="ja-JP" dirty="0"/>
              <a:t>STAs that are UL MU capable, by including an MU EDCA Parameter Set element in the </a:t>
            </a:r>
            <a:r>
              <a:rPr lang="en-US" altLang="ja-JP" dirty="0" smtClean="0"/>
              <a:t>Beacon frame</a:t>
            </a:r>
            <a:r>
              <a:rPr lang="en-US" altLang="ja-JP" dirty="0"/>
              <a:t>, Probe Response frame, and (Re-)Association Response frame. An HE non-AP STA that receives </a:t>
            </a:r>
            <a:r>
              <a:rPr lang="en-US" altLang="ja-JP" dirty="0" smtClean="0"/>
              <a:t>an MU </a:t>
            </a:r>
            <a:r>
              <a:rPr lang="en-US" altLang="ja-JP" dirty="0"/>
              <a:t>EDCA Parameter Set element from its associated AP follows the rules </a:t>
            </a:r>
            <a:r>
              <a:rPr lang="en-US" altLang="ja-JP" dirty="0" smtClean="0"/>
              <a:t>defined </a:t>
            </a:r>
            <a:r>
              <a:rPr lang="en-US" altLang="ja-JP" dirty="0"/>
              <a:t>in 25.2.3 (Obtaining </a:t>
            </a:r>
            <a:r>
              <a:rPr lang="en-US" altLang="ja-JP" dirty="0" smtClean="0"/>
              <a:t>an EDCA TXOP </a:t>
            </a:r>
            <a:r>
              <a:rPr lang="en-US" altLang="ja-JP" dirty="0"/>
              <a:t>for UL MU capable STAs).</a:t>
            </a:r>
            <a:endParaRPr lang="en-US" altLang="ja-JP" dirty="0" smtClean="0"/>
          </a:p>
          <a:p>
            <a:pPr lvl="1"/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November,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54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8964488" cy="3896073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Internal contention between data and trigger frame is another reason resulting in the access delay for trigger frame transmission and collisions.</a:t>
            </a:r>
          </a:p>
          <a:p>
            <a:r>
              <a:rPr lang="en-US" altLang="ja-JP" dirty="0" smtClean="0"/>
              <a:t>So far, the following is present in the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D0.5</a:t>
            </a:r>
          </a:p>
          <a:p>
            <a:pPr lvl="1"/>
            <a:r>
              <a:rPr lang="en-US" altLang="ja-JP" dirty="0"/>
              <a:t>An AP may send the Trigger frame using any access category and follows the rules defined in 10.22.2 (HCF contention based channel access (EDCA)) for obtaining and sharing the TXOP.(MAC Motion #90) 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How to avoid</a:t>
            </a:r>
            <a:r>
              <a:rPr lang="en-US" altLang="ja-JP" dirty="0" smtClean="0"/>
              <a:t> the unexpected </a:t>
            </a:r>
            <a:r>
              <a:rPr lang="en-US" altLang="ja-JP" dirty="0" smtClean="0"/>
              <a:t>access delay for trigger frame transmissions due to internal contention </a:t>
            </a:r>
            <a:r>
              <a:rPr lang="en-US" altLang="ja-JP" dirty="0" smtClean="0"/>
              <a:t>should be considered. </a:t>
            </a:r>
            <a:endParaRPr lang="ja-JP" altLang="ja-JP" sz="1800" dirty="0" smtClean="0"/>
          </a:p>
          <a:p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November,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891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30388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(current D0.5) An </a:t>
            </a:r>
            <a:r>
              <a:rPr lang="en-US" altLang="ja-JP" dirty="0"/>
              <a:t>AP may send the Trigger frame using any access category and follows the rules defined in 10.22.2 (HCF contention based channel access (EDCA)) for obtaining and sharing the TXOP.(MAC Motion #90)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(proposal) </a:t>
            </a:r>
            <a:r>
              <a:rPr lang="en-US" altLang="ja-JP" u="sng" dirty="0" smtClean="0"/>
              <a:t>Note: </a:t>
            </a:r>
          </a:p>
          <a:p>
            <a:pPr lvl="2"/>
            <a:r>
              <a:rPr lang="en-GB" altLang="ja-JP" u="sng" dirty="0" smtClean="0"/>
              <a:t>The chosen AC for sending the trigger frame </a:t>
            </a:r>
            <a:r>
              <a:rPr lang="en-GB" altLang="ja-JP" u="sng" dirty="0" smtClean="0"/>
              <a:t>should</a:t>
            </a:r>
            <a:r>
              <a:rPr lang="en-GB" altLang="ja-JP" u="sng" dirty="0" smtClean="0"/>
              <a:t> </a:t>
            </a:r>
            <a:r>
              <a:rPr lang="en-GB" altLang="ja-JP" u="sng" dirty="0" smtClean="0"/>
              <a:t>be the same AC as the data which is being solicited by the trigger frame.</a:t>
            </a:r>
          </a:p>
          <a:p>
            <a:pPr lvl="2"/>
            <a:r>
              <a:rPr lang="en-GB" altLang="ja-JP" u="sng" dirty="0" smtClean="0"/>
              <a:t>The trigger </a:t>
            </a:r>
            <a:r>
              <a:rPr lang="en-GB" altLang="ja-JP" u="sng" dirty="0" smtClean="0"/>
              <a:t>frame </a:t>
            </a:r>
            <a:r>
              <a:rPr lang="en-GB" altLang="ja-JP" u="sng" dirty="0" smtClean="0"/>
              <a:t>should access </a:t>
            </a:r>
            <a:r>
              <a:rPr lang="en-GB" altLang="ja-JP" u="sng" dirty="0" smtClean="0"/>
              <a:t>channel with </a:t>
            </a:r>
            <a:r>
              <a:rPr lang="en-GB" altLang="ja-JP" u="sng" dirty="0"/>
              <a:t>higher priority </a:t>
            </a:r>
            <a:r>
              <a:rPr lang="en-GB" altLang="ja-JP" u="sng" dirty="0" smtClean="0"/>
              <a:t>compared with the data in same AC.</a:t>
            </a:r>
            <a:endParaRPr lang="en-US" altLang="ja-JP" u="sng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November,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26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</a:t>
            </a:r>
            <a:r>
              <a:rPr lang="en-US" dirty="0"/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30388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(current D0.5) An </a:t>
            </a:r>
            <a:r>
              <a:rPr lang="en-US" altLang="ja-JP" dirty="0"/>
              <a:t>AP may send the Trigger frame using any access category and follows the rules defined in 10.22.2 (HCF contention based channel access (EDCA)) for obtaining and sharing the TXOP.(MAC Motion #90)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(proposal) </a:t>
            </a:r>
            <a:r>
              <a:rPr lang="en-US" altLang="ja-JP" u="sng" dirty="0" smtClean="0"/>
              <a:t>Note: </a:t>
            </a:r>
          </a:p>
          <a:p>
            <a:pPr lvl="2"/>
            <a:r>
              <a:rPr lang="en-GB" altLang="ja-JP" u="sng" dirty="0" smtClean="0"/>
              <a:t>The AP </a:t>
            </a:r>
            <a:r>
              <a:rPr lang="en-GB" altLang="ja-JP" u="sng" dirty="0" smtClean="0"/>
              <a:t>should </a:t>
            </a:r>
            <a:r>
              <a:rPr lang="en-GB" altLang="ja-JP" u="sng" dirty="0" smtClean="0"/>
              <a:t>choose the highest AC for sending a trigger frame regardless of the AC of the data that the trigger is soliciting.</a:t>
            </a:r>
          </a:p>
          <a:p>
            <a:pPr lvl="2"/>
            <a:r>
              <a:rPr lang="en-GB" altLang="ja-JP" u="sng" dirty="0"/>
              <a:t>T</a:t>
            </a:r>
            <a:r>
              <a:rPr lang="en-GB" altLang="ja-JP" u="sng" dirty="0" smtClean="0"/>
              <a:t>he </a:t>
            </a:r>
            <a:r>
              <a:rPr lang="en-GB" altLang="ja-JP" u="sng" dirty="0" smtClean="0"/>
              <a:t>trigger frame </a:t>
            </a:r>
            <a:r>
              <a:rPr lang="en-GB" altLang="ja-JP" u="sng" dirty="0"/>
              <a:t>may </a:t>
            </a:r>
            <a:r>
              <a:rPr lang="en-GB" altLang="ja-JP" u="sng" dirty="0" smtClean="0"/>
              <a:t>access channel with </a:t>
            </a:r>
            <a:r>
              <a:rPr lang="en-GB" altLang="ja-JP" u="sng" dirty="0"/>
              <a:t>higher priority </a:t>
            </a:r>
            <a:r>
              <a:rPr lang="en-GB" altLang="ja-JP" u="sng" dirty="0" smtClean="0"/>
              <a:t>compared with the data in same AC.</a:t>
            </a:r>
            <a:endParaRPr lang="en-US" altLang="ja-JP" u="sng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November,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78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30388"/>
            <a:ext cx="8892480" cy="38960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ja-JP" dirty="0" smtClean="0"/>
          </a:p>
          <a:p>
            <a:r>
              <a:rPr lang="en-US" altLang="ja-JP" u="sng" dirty="0" smtClean="0"/>
              <a:t>The </a:t>
            </a:r>
            <a:r>
              <a:rPr lang="en-US" altLang="ja-JP" u="sng" dirty="0"/>
              <a:t>spec </a:t>
            </a:r>
            <a:r>
              <a:rPr lang="en-US" altLang="ja-JP" u="sng" dirty="0" smtClean="0"/>
              <a:t>should </a:t>
            </a:r>
            <a:r>
              <a:rPr lang="en-US" altLang="ja-JP" u="sng" dirty="0"/>
              <a:t>define a new AC dedicated for trigger frame transmission. The EDCA parameter for the new AC shall be broadcasted in a BEACON frames, Probe Response frame, and (Re-)Association Response frame.</a:t>
            </a:r>
            <a:endParaRPr lang="en-US" altLang="ja-JP" sz="16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November,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39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GB" altLang="ja-JP" sz="2800" dirty="0" smtClean="0"/>
              <a:t>Which option do you prefer</a:t>
            </a:r>
          </a:p>
          <a:p>
            <a:pPr lvl="1"/>
            <a:r>
              <a:rPr lang="en-GB" altLang="ja-JP" sz="2400" dirty="0" smtClean="0"/>
              <a:t>Option </a:t>
            </a:r>
            <a:r>
              <a:rPr lang="en-GB" altLang="ja-JP" sz="2400" dirty="0"/>
              <a:t>1</a:t>
            </a:r>
            <a:r>
              <a:rPr lang="en-GB" altLang="ja-JP" sz="2400" dirty="0" smtClean="0"/>
              <a:t>: </a:t>
            </a:r>
            <a:r>
              <a:rPr lang="en-GB" altLang="ja-JP" sz="2400" dirty="0"/>
              <a:t>As described in page </a:t>
            </a:r>
            <a:r>
              <a:rPr lang="en-GB" altLang="ja-JP" sz="2400" dirty="0" smtClean="0"/>
              <a:t>4</a:t>
            </a:r>
          </a:p>
          <a:p>
            <a:pPr lvl="1"/>
            <a:r>
              <a:rPr lang="en-US" altLang="ja-JP" sz="2400" dirty="0"/>
              <a:t>Option 2</a:t>
            </a:r>
            <a:r>
              <a:rPr lang="en-US" altLang="ja-JP" sz="2400" dirty="0" smtClean="0"/>
              <a:t>: </a:t>
            </a:r>
            <a:r>
              <a:rPr lang="en-US" altLang="ja-JP" sz="2400" dirty="0"/>
              <a:t>As described in page 5</a:t>
            </a:r>
          </a:p>
          <a:p>
            <a:pPr lvl="1"/>
            <a:r>
              <a:rPr lang="en-GB" altLang="ja-JP" sz="2400" dirty="0"/>
              <a:t>Option 3</a:t>
            </a:r>
            <a:r>
              <a:rPr lang="en-GB" altLang="ja-JP" sz="2400" dirty="0" smtClean="0"/>
              <a:t>: </a:t>
            </a:r>
            <a:r>
              <a:rPr lang="en-GB" altLang="ja-JP" sz="2400" dirty="0"/>
              <a:t>As described in page 6</a:t>
            </a:r>
            <a:endParaRPr lang="en-GB" altLang="ja-JP" sz="2400" dirty="0" smtClean="0"/>
          </a:p>
          <a:p>
            <a:endParaRPr lang="en-GB" altLang="ja-JP" sz="2800" dirty="0"/>
          </a:p>
          <a:p>
            <a:pPr lvl="1"/>
            <a:endParaRPr lang="en-GB" altLang="ja-JP" sz="2400" dirty="0"/>
          </a:p>
          <a:p>
            <a:pPr lvl="1"/>
            <a:endParaRPr lang="ja-JP" altLang="ja-JP" dirty="0"/>
          </a:p>
          <a:p>
            <a:pPr lvl="2"/>
            <a:endParaRPr lang="en-GB" altLang="ja-JP" dirty="0" smtClean="0"/>
          </a:p>
          <a:p>
            <a:pPr lvl="2"/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November,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814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11-16/0024r1, Draft Specifications, </a:t>
            </a:r>
            <a:r>
              <a:rPr lang="en-US" altLang="ja-JP" sz="2000" dirty="0" smtClean="0"/>
              <a:t>D0.5</a:t>
            </a:r>
          </a:p>
          <a:p>
            <a:pPr marL="457200" indent="-457200">
              <a:buFont typeface="+mj-lt"/>
              <a:buAutoNum type="arabicPeriod"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19100</TotalTime>
  <Words>652</Words>
  <Application>Microsoft Office PowerPoint</Application>
  <PresentationFormat>画面に合わせる (4:3)</PresentationFormat>
  <Paragraphs>88</Paragraphs>
  <Slides>8</Slides>
  <Notes>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Arial Unicode MS</vt:lpstr>
      <vt:lpstr>MS PGothic</vt:lpstr>
      <vt:lpstr>ＭＳ ゴシック</vt:lpstr>
      <vt:lpstr>Arial</vt:lpstr>
      <vt:lpstr>Times New Roman</vt:lpstr>
      <vt:lpstr>Wingdings</vt:lpstr>
      <vt:lpstr>Office テーマ</vt:lpstr>
      <vt:lpstr>Document</vt:lpstr>
      <vt:lpstr>Consideration on Internal Contention Between Data and Trigger Frame  </vt:lpstr>
      <vt:lpstr>Background  </vt:lpstr>
      <vt:lpstr>Motivation  </vt:lpstr>
      <vt:lpstr>Proposal – option 1</vt:lpstr>
      <vt:lpstr>Proposal – option 2</vt:lpstr>
      <vt:lpstr>Proposal – option 3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543</cp:revision>
  <cp:lastPrinted>2015-09-10T07:58:54Z</cp:lastPrinted>
  <dcterms:created xsi:type="dcterms:W3CDTF">2016-04-24T22:54:31Z</dcterms:created>
  <dcterms:modified xsi:type="dcterms:W3CDTF">2016-11-08T02:40:31Z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