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8" r:id="rId3"/>
    <p:sldId id="280" r:id="rId4"/>
    <p:sldId id="281" r:id="rId5"/>
    <p:sldId id="283" r:id="rId6"/>
    <p:sldId id="282" r:id="rId7"/>
    <p:sldId id="284" r:id="rId8"/>
    <p:sldId id="285" r:id="rId9"/>
    <p:sldId id="286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1" d="100"/>
          <a:sy n="71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Indoor</a:t>
            </a:r>
            <a:r>
              <a:rPr lang="en-US" baseline="0" dirty="0" smtClean="0"/>
              <a:t> BSS 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Scenario3'!$B$606:$B$1175</c:f>
              <c:numCache>
                <c:formatCode>General</c:formatCode>
                <c:ptCount val="570"/>
                <c:pt idx="0">
                  <c:v>40.059100000000001</c:v>
                </c:pt>
                <c:pt idx="1">
                  <c:v>45.925300000000149</c:v>
                </c:pt>
                <c:pt idx="2">
                  <c:v>31.3947</c:v>
                </c:pt>
                <c:pt idx="3">
                  <c:v>33.107900000000001</c:v>
                </c:pt>
                <c:pt idx="4">
                  <c:v>40.401599999999995</c:v>
                </c:pt>
                <c:pt idx="5">
                  <c:v>38.788200000000003</c:v>
                </c:pt>
                <c:pt idx="6">
                  <c:v>40.424000000000007</c:v>
                </c:pt>
                <c:pt idx="7">
                  <c:v>37.691600000000001</c:v>
                </c:pt>
                <c:pt idx="8">
                  <c:v>47.776400000000002</c:v>
                </c:pt>
                <c:pt idx="9">
                  <c:v>40.941699999999997</c:v>
                </c:pt>
                <c:pt idx="10">
                  <c:v>46.926200000000001</c:v>
                </c:pt>
                <c:pt idx="11">
                  <c:v>42.967600000000004</c:v>
                </c:pt>
                <c:pt idx="12">
                  <c:v>41.327600000000004</c:v>
                </c:pt>
                <c:pt idx="13">
                  <c:v>42.491800000000005</c:v>
                </c:pt>
                <c:pt idx="14">
                  <c:v>38.838200000000001</c:v>
                </c:pt>
                <c:pt idx="15">
                  <c:v>45.009800000000006</c:v>
                </c:pt>
                <c:pt idx="16">
                  <c:v>44.546400000000006</c:v>
                </c:pt>
                <c:pt idx="17">
                  <c:v>35.773700000000012</c:v>
                </c:pt>
                <c:pt idx="18">
                  <c:v>34.62030000000015</c:v>
                </c:pt>
                <c:pt idx="19">
                  <c:v>42.088700000000003</c:v>
                </c:pt>
                <c:pt idx="20">
                  <c:v>38.027800000000006</c:v>
                </c:pt>
                <c:pt idx="21">
                  <c:v>36.955400000000004</c:v>
                </c:pt>
                <c:pt idx="22">
                  <c:v>36.3307</c:v>
                </c:pt>
                <c:pt idx="23">
                  <c:v>42.768100000000217</c:v>
                </c:pt>
                <c:pt idx="24">
                  <c:v>41.462900000000012</c:v>
                </c:pt>
                <c:pt idx="25">
                  <c:v>39.596700000000013</c:v>
                </c:pt>
                <c:pt idx="26">
                  <c:v>39.6892</c:v>
                </c:pt>
                <c:pt idx="27">
                  <c:v>38.946799999999996</c:v>
                </c:pt>
                <c:pt idx="28">
                  <c:v>39.4392</c:v>
                </c:pt>
                <c:pt idx="29">
                  <c:v>46.433800000000005</c:v>
                </c:pt>
                <c:pt idx="30">
                  <c:v>48.486899999999999</c:v>
                </c:pt>
                <c:pt idx="31">
                  <c:v>33.183500000000002</c:v>
                </c:pt>
                <c:pt idx="32">
                  <c:v>42.871499999999997</c:v>
                </c:pt>
                <c:pt idx="33">
                  <c:v>44.939300000000003</c:v>
                </c:pt>
                <c:pt idx="34">
                  <c:v>42.379999999999995</c:v>
                </c:pt>
                <c:pt idx="35">
                  <c:v>41.3735</c:v>
                </c:pt>
                <c:pt idx="36">
                  <c:v>47.7834</c:v>
                </c:pt>
                <c:pt idx="37">
                  <c:v>37.455300000000001</c:v>
                </c:pt>
                <c:pt idx="38">
                  <c:v>45.9191</c:v>
                </c:pt>
                <c:pt idx="39">
                  <c:v>38.9968</c:v>
                </c:pt>
                <c:pt idx="40">
                  <c:v>33.109400000000001</c:v>
                </c:pt>
                <c:pt idx="41">
                  <c:v>44.403200000000005</c:v>
                </c:pt>
                <c:pt idx="42">
                  <c:v>37.758100000000013</c:v>
                </c:pt>
                <c:pt idx="43">
                  <c:v>36.400100000000002</c:v>
                </c:pt>
                <c:pt idx="44">
                  <c:v>36.7498</c:v>
                </c:pt>
                <c:pt idx="45">
                  <c:v>46.9664</c:v>
                </c:pt>
                <c:pt idx="46">
                  <c:v>37.727900000000012</c:v>
                </c:pt>
                <c:pt idx="47">
                  <c:v>41.410999999999994</c:v>
                </c:pt>
                <c:pt idx="48">
                  <c:v>44.405200000000001</c:v>
                </c:pt>
                <c:pt idx="49">
                  <c:v>40.238200000000013</c:v>
                </c:pt>
                <c:pt idx="50">
                  <c:v>44.209100000000063</c:v>
                </c:pt>
                <c:pt idx="51">
                  <c:v>39.094200000000001</c:v>
                </c:pt>
                <c:pt idx="52">
                  <c:v>42.097700000000003</c:v>
                </c:pt>
                <c:pt idx="53">
                  <c:v>31.544599999999921</c:v>
                </c:pt>
                <c:pt idx="54">
                  <c:v>34.518000000000001</c:v>
                </c:pt>
                <c:pt idx="55">
                  <c:v>41.192200000000113</c:v>
                </c:pt>
                <c:pt idx="56">
                  <c:v>48.756500000000003</c:v>
                </c:pt>
                <c:pt idx="57">
                  <c:v>33.965700000000012</c:v>
                </c:pt>
                <c:pt idx="58">
                  <c:v>33.4206</c:v>
                </c:pt>
                <c:pt idx="59">
                  <c:v>31.47929999999991</c:v>
                </c:pt>
                <c:pt idx="60">
                  <c:v>31.3858</c:v>
                </c:pt>
                <c:pt idx="61">
                  <c:v>36.862300000000012</c:v>
                </c:pt>
                <c:pt idx="62">
                  <c:v>41.069400000000002</c:v>
                </c:pt>
                <c:pt idx="63">
                  <c:v>36.914999999999999</c:v>
                </c:pt>
                <c:pt idx="64">
                  <c:v>38.8307</c:v>
                </c:pt>
                <c:pt idx="65">
                  <c:v>43.092600000000012</c:v>
                </c:pt>
                <c:pt idx="66">
                  <c:v>39.260600000000011</c:v>
                </c:pt>
                <c:pt idx="67">
                  <c:v>39.3202</c:v>
                </c:pt>
                <c:pt idx="68">
                  <c:v>43.853599999999993</c:v>
                </c:pt>
                <c:pt idx="69">
                  <c:v>44.933100000000003</c:v>
                </c:pt>
                <c:pt idx="70">
                  <c:v>47.118100000000013</c:v>
                </c:pt>
                <c:pt idx="71">
                  <c:v>43.758400000000002</c:v>
                </c:pt>
                <c:pt idx="72">
                  <c:v>37.0762</c:v>
                </c:pt>
                <c:pt idx="73">
                  <c:v>42.522300000000165</c:v>
                </c:pt>
                <c:pt idx="74">
                  <c:v>35.099300000000063</c:v>
                </c:pt>
                <c:pt idx="75">
                  <c:v>40.601100000000002</c:v>
                </c:pt>
                <c:pt idx="76">
                  <c:v>44.472900000000003</c:v>
                </c:pt>
                <c:pt idx="77">
                  <c:v>38.184200000000004</c:v>
                </c:pt>
                <c:pt idx="78">
                  <c:v>36.054299999999998</c:v>
                </c:pt>
                <c:pt idx="79">
                  <c:v>36.074400000000004</c:v>
                </c:pt>
                <c:pt idx="80">
                  <c:v>41.976800000000004</c:v>
                </c:pt>
                <c:pt idx="81">
                  <c:v>35.987199999999994</c:v>
                </c:pt>
                <c:pt idx="82">
                  <c:v>42.792100000000246</c:v>
                </c:pt>
                <c:pt idx="83">
                  <c:v>39.480000000000004</c:v>
                </c:pt>
                <c:pt idx="84">
                  <c:v>34.903500000000001</c:v>
                </c:pt>
                <c:pt idx="85">
                  <c:v>44.055900000000001</c:v>
                </c:pt>
                <c:pt idx="86">
                  <c:v>42.532000000000011</c:v>
                </c:pt>
                <c:pt idx="87">
                  <c:v>32.6312</c:v>
                </c:pt>
                <c:pt idx="88">
                  <c:v>35.597000000000001</c:v>
                </c:pt>
                <c:pt idx="89">
                  <c:v>39.4589</c:v>
                </c:pt>
                <c:pt idx="90">
                  <c:v>42.255500000000012</c:v>
                </c:pt>
                <c:pt idx="91">
                  <c:v>44.216200000000001</c:v>
                </c:pt>
                <c:pt idx="92">
                  <c:v>39.083300000000001</c:v>
                </c:pt>
                <c:pt idx="93">
                  <c:v>39.845400000000005</c:v>
                </c:pt>
                <c:pt idx="94">
                  <c:v>43.635700000000149</c:v>
                </c:pt>
                <c:pt idx="95">
                  <c:v>35.489200000000004</c:v>
                </c:pt>
                <c:pt idx="96">
                  <c:v>44.165700000000157</c:v>
                </c:pt>
                <c:pt idx="97">
                  <c:v>43.72840000000015</c:v>
                </c:pt>
                <c:pt idx="98">
                  <c:v>40.6554</c:v>
                </c:pt>
                <c:pt idx="99">
                  <c:v>37.340899999999998</c:v>
                </c:pt>
                <c:pt idx="100">
                  <c:v>34.352999999999994</c:v>
                </c:pt>
                <c:pt idx="101">
                  <c:v>34.105200000000011</c:v>
                </c:pt>
                <c:pt idx="102">
                  <c:v>34.701700000000002</c:v>
                </c:pt>
                <c:pt idx="103">
                  <c:v>42.767900000000012</c:v>
                </c:pt>
                <c:pt idx="104">
                  <c:v>39.421300000000002</c:v>
                </c:pt>
                <c:pt idx="105">
                  <c:v>43.325500000000012</c:v>
                </c:pt>
                <c:pt idx="106">
                  <c:v>39.613600000000005</c:v>
                </c:pt>
                <c:pt idx="107">
                  <c:v>36.860500000000002</c:v>
                </c:pt>
                <c:pt idx="108">
                  <c:v>45.119700000000002</c:v>
                </c:pt>
                <c:pt idx="109">
                  <c:v>36.943000000000005</c:v>
                </c:pt>
                <c:pt idx="110">
                  <c:v>40.422800000000002</c:v>
                </c:pt>
                <c:pt idx="111">
                  <c:v>41.315999999999995</c:v>
                </c:pt>
                <c:pt idx="112">
                  <c:v>39.479700000000001</c:v>
                </c:pt>
                <c:pt idx="113">
                  <c:v>43.087299999999999</c:v>
                </c:pt>
                <c:pt idx="114">
                  <c:v>34.023600000000002</c:v>
                </c:pt>
                <c:pt idx="115">
                  <c:v>37.044000000000004</c:v>
                </c:pt>
                <c:pt idx="116">
                  <c:v>37.977699999999999</c:v>
                </c:pt>
                <c:pt idx="117">
                  <c:v>39.494800000000005</c:v>
                </c:pt>
                <c:pt idx="118">
                  <c:v>35.534000000000006</c:v>
                </c:pt>
                <c:pt idx="119">
                  <c:v>45.025200000000012</c:v>
                </c:pt>
                <c:pt idx="120">
                  <c:v>33.5777</c:v>
                </c:pt>
                <c:pt idx="121">
                  <c:v>38.310999999999993</c:v>
                </c:pt>
                <c:pt idx="122">
                  <c:v>40.522600000000011</c:v>
                </c:pt>
                <c:pt idx="123">
                  <c:v>45.755800000000001</c:v>
                </c:pt>
                <c:pt idx="124">
                  <c:v>38.076900000000002</c:v>
                </c:pt>
                <c:pt idx="125">
                  <c:v>40.865500000000011</c:v>
                </c:pt>
                <c:pt idx="126">
                  <c:v>32.291400000000003</c:v>
                </c:pt>
                <c:pt idx="127">
                  <c:v>40.070800000000006</c:v>
                </c:pt>
                <c:pt idx="128">
                  <c:v>40.070700000000002</c:v>
                </c:pt>
                <c:pt idx="129">
                  <c:v>39.861000000000004</c:v>
                </c:pt>
                <c:pt idx="130">
                  <c:v>42.628200000000113</c:v>
                </c:pt>
                <c:pt idx="131">
                  <c:v>38.287600000000005</c:v>
                </c:pt>
                <c:pt idx="132">
                  <c:v>37.039700000000003</c:v>
                </c:pt>
                <c:pt idx="133">
                  <c:v>41.188600000000001</c:v>
                </c:pt>
                <c:pt idx="134">
                  <c:v>41.047599999999996</c:v>
                </c:pt>
                <c:pt idx="135">
                  <c:v>44.843799999999995</c:v>
                </c:pt>
                <c:pt idx="136">
                  <c:v>41.293100000000187</c:v>
                </c:pt>
                <c:pt idx="137">
                  <c:v>38.884099999999997</c:v>
                </c:pt>
                <c:pt idx="138">
                  <c:v>38.240700000000011</c:v>
                </c:pt>
                <c:pt idx="139">
                  <c:v>43.163600000000002</c:v>
                </c:pt>
                <c:pt idx="140">
                  <c:v>43.105700000000013</c:v>
                </c:pt>
                <c:pt idx="141">
                  <c:v>32.543000000000006</c:v>
                </c:pt>
                <c:pt idx="142">
                  <c:v>42.209300000000013</c:v>
                </c:pt>
                <c:pt idx="143">
                  <c:v>40.791500000000013</c:v>
                </c:pt>
                <c:pt idx="144">
                  <c:v>42.5002</c:v>
                </c:pt>
                <c:pt idx="145">
                  <c:v>34.037300000000002</c:v>
                </c:pt>
                <c:pt idx="146">
                  <c:v>39.550699999999999</c:v>
                </c:pt>
                <c:pt idx="147">
                  <c:v>48.002300000000012</c:v>
                </c:pt>
                <c:pt idx="148">
                  <c:v>44.7517</c:v>
                </c:pt>
                <c:pt idx="149">
                  <c:v>48.652700000000003</c:v>
                </c:pt>
                <c:pt idx="150">
                  <c:v>17.5441</c:v>
                </c:pt>
                <c:pt idx="151">
                  <c:v>16.201699999999914</c:v>
                </c:pt>
                <c:pt idx="152">
                  <c:v>20.017900000000097</c:v>
                </c:pt>
                <c:pt idx="153">
                  <c:v>25.667999999999999</c:v>
                </c:pt>
                <c:pt idx="154">
                  <c:v>26.36639999999991</c:v>
                </c:pt>
                <c:pt idx="155">
                  <c:v>27.776199999999989</c:v>
                </c:pt>
                <c:pt idx="156">
                  <c:v>25.2743</c:v>
                </c:pt>
                <c:pt idx="157">
                  <c:v>27.851900000000093</c:v>
                </c:pt>
                <c:pt idx="158">
                  <c:v>25.148299999999917</c:v>
                </c:pt>
                <c:pt idx="159">
                  <c:v>24.516300000000001</c:v>
                </c:pt>
                <c:pt idx="160">
                  <c:v>22.144900000000035</c:v>
                </c:pt>
                <c:pt idx="161">
                  <c:v>23.278699999999883</c:v>
                </c:pt>
                <c:pt idx="162">
                  <c:v>23.8005</c:v>
                </c:pt>
                <c:pt idx="163">
                  <c:v>25.7849</c:v>
                </c:pt>
                <c:pt idx="164">
                  <c:v>27.3536</c:v>
                </c:pt>
                <c:pt idx="165">
                  <c:v>24.645900000000001</c:v>
                </c:pt>
                <c:pt idx="166">
                  <c:v>27.2088</c:v>
                </c:pt>
                <c:pt idx="167">
                  <c:v>23.6492</c:v>
                </c:pt>
                <c:pt idx="168">
                  <c:v>25.602</c:v>
                </c:pt>
                <c:pt idx="169">
                  <c:v>24.432099999999906</c:v>
                </c:pt>
                <c:pt idx="170">
                  <c:v>25.343</c:v>
                </c:pt>
                <c:pt idx="171">
                  <c:v>17.147200000000005</c:v>
                </c:pt>
                <c:pt idx="172">
                  <c:v>30.937200000000001</c:v>
                </c:pt>
                <c:pt idx="173">
                  <c:v>24.784699999999887</c:v>
                </c:pt>
                <c:pt idx="174">
                  <c:v>31.3797</c:v>
                </c:pt>
                <c:pt idx="175">
                  <c:v>30.0535</c:v>
                </c:pt>
                <c:pt idx="176">
                  <c:v>22.8611</c:v>
                </c:pt>
                <c:pt idx="177">
                  <c:v>29.091999999999999</c:v>
                </c:pt>
                <c:pt idx="178">
                  <c:v>25.625800000000005</c:v>
                </c:pt>
                <c:pt idx="179">
                  <c:v>26.728899999999989</c:v>
                </c:pt>
                <c:pt idx="180">
                  <c:v>23.874500000000001</c:v>
                </c:pt>
                <c:pt idx="181">
                  <c:v>17.263099999999906</c:v>
                </c:pt>
                <c:pt idx="182">
                  <c:v>26.988099999999861</c:v>
                </c:pt>
                <c:pt idx="183">
                  <c:v>25.966699999999861</c:v>
                </c:pt>
                <c:pt idx="184">
                  <c:v>18.543599999999905</c:v>
                </c:pt>
                <c:pt idx="185">
                  <c:v>26.026800000000001</c:v>
                </c:pt>
                <c:pt idx="186">
                  <c:v>23.857900000000093</c:v>
                </c:pt>
                <c:pt idx="187">
                  <c:v>28.769199999999906</c:v>
                </c:pt>
                <c:pt idx="188">
                  <c:v>24.589699999999883</c:v>
                </c:pt>
                <c:pt idx="189">
                  <c:v>27.557099999999988</c:v>
                </c:pt>
                <c:pt idx="190">
                  <c:v>26.146999999999988</c:v>
                </c:pt>
                <c:pt idx="191">
                  <c:v>26.531700000000001</c:v>
                </c:pt>
                <c:pt idx="192">
                  <c:v>29.020600000000002</c:v>
                </c:pt>
                <c:pt idx="193">
                  <c:v>24.769599999999887</c:v>
                </c:pt>
                <c:pt idx="194">
                  <c:v>33.836100000000002</c:v>
                </c:pt>
                <c:pt idx="195">
                  <c:v>24.365499999999887</c:v>
                </c:pt>
                <c:pt idx="196">
                  <c:v>24.166</c:v>
                </c:pt>
                <c:pt idx="197">
                  <c:v>22.509399999999989</c:v>
                </c:pt>
                <c:pt idx="198">
                  <c:v>29.9939</c:v>
                </c:pt>
                <c:pt idx="199">
                  <c:v>30.59819999999991</c:v>
                </c:pt>
                <c:pt idx="200">
                  <c:v>27.308299999999921</c:v>
                </c:pt>
                <c:pt idx="201">
                  <c:v>16.967599999999891</c:v>
                </c:pt>
                <c:pt idx="202">
                  <c:v>23.396599999999989</c:v>
                </c:pt>
                <c:pt idx="203">
                  <c:v>23.820599999999914</c:v>
                </c:pt>
                <c:pt idx="204">
                  <c:v>18.873200000000001</c:v>
                </c:pt>
                <c:pt idx="205">
                  <c:v>23.532299999999989</c:v>
                </c:pt>
                <c:pt idx="206">
                  <c:v>21.194400000000005</c:v>
                </c:pt>
                <c:pt idx="207">
                  <c:v>28.943899999999989</c:v>
                </c:pt>
                <c:pt idx="208">
                  <c:v>17.749599999999891</c:v>
                </c:pt>
                <c:pt idx="209">
                  <c:v>19.5488</c:v>
                </c:pt>
                <c:pt idx="210">
                  <c:v>23.96239999999985</c:v>
                </c:pt>
                <c:pt idx="211">
                  <c:v>26.0306</c:v>
                </c:pt>
                <c:pt idx="212">
                  <c:v>25.048499999999883</c:v>
                </c:pt>
                <c:pt idx="213">
                  <c:v>26.729800000000001</c:v>
                </c:pt>
                <c:pt idx="214">
                  <c:v>28.939299999999989</c:v>
                </c:pt>
                <c:pt idx="215">
                  <c:v>29.302800000000001</c:v>
                </c:pt>
                <c:pt idx="216">
                  <c:v>23.6525</c:v>
                </c:pt>
                <c:pt idx="217">
                  <c:v>29.072500000000002</c:v>
                </c:pt>
                <c:pt idx="218">
                  <c:v>23.933800000000005</c:v>
                </c:pt>
                <c:pt idx="219">
                  <c:v>23.706099999999989</c:v>
                </c:pt>
                <c:pt idx="220">
                  <c:v>21.812000000000001</c:v>
                </c:pt>
                <c:pt idx="221">
                  <c:v>30.802199999999921</c:v>
                </c:pt>
                <c:pt idx="222">
                  <c:v>32.977899999999998</c:v>
                </c:pt>
                <c:pt idx="223">
                  <c:v>29.678000000000001</c:v>
                </c:pt>
                <c:pt idx="224">
                  <c:v>32.549000000000007</c:v>
                </c:pt>
                <c:pt idx="225">
                  <c:v>24.849599999999914</c:v>
                </c:pt>
                <c:pt idx="226">
                  <c:v>27.8127</c:v>
                </c:pt>
                <c:pt idx="227">
                  <c:v>25.879100000000001</c:v>
                </c:pt>
                <c:pt idx="228">
                  <c:v>28.244</c:v>
                </c:pt>
                <c:pt idx="229">
                  <c:v>18.703699999999905</c:v>
                </c:pt>
                <c:pt idx="230">
                  <c:v>16.9099</c:v>
                </c:pt>
                <c:pt idx="231">
                  <c:v>25.654800000000105</c:v>
                </c:pt>
                <c:pt idx="232">
                  <c:v>20.157599999999999</c:v>
                </c:pt>
                <c:pt idx="233">
                  <c:v>29.7958</c:v>
                </c:pt>
                <c:pt idx="234">
                  <c:v>22.422199999999879</c:v>
                </c:pt>
                <c:pt idx="235">
                  <c:v>23.183900000000001</c:v>
                </c:pt>
                <c:pt idx="236">
                  <c:v>19.4499</c:v>
                </c:pt>
                <c:pt idx="237">
                  <c:v>24.005800000000001</c:v>
                </c:pt>
                <c:pt idx="238">
                  <c:v>28.553599999999989</c:v>
                </c:pt>
                <c:pt idx="239">
                  <c:v>23.481599999999879</c:v>
                </c:pt>
                <c:pt idx="240">
                  <c:v>28.133500000000005</c:v>
                </c:pt>
                <c:pt idx="241">
                  <c:v>16.982399999999835</c:v>
                </c:pt>
                <c:pt idx="242">
                  <c:v>24.394500000000001</c:v>
                </c:pt>
                <c:pt idx="243">
                  <c:v>23.898099999999989</c:v>
                </c:pt>
                <c:pt idx="244">
                  <c:v>24.6587</c:v>
                </c:pt>
                <c:pt idx="245">
                  <c:v>24.885299999999887</c:v>
                </c:pt>
                <c:pt idx="246">
                  <c:v>20.9679</c:v>
                </c:pt>
                <c:pt idx="247">
                  <c:v>22.1858</c:v>
                </c:pt>
                <c:pt idx="248">
                  <c:v>30.29939999999991</c:v>
                </c:pt>
                <c:pt idx="249">
                  <c:v>28.0105</c:v>
                </c:pt>
                <c:pt idx="250">
                  <c:v>30.48459999999988</c:v>
                </c:pt>
                <c:pt idx="251">
                  <c:v>28.6874</c:v>
                </c:pt>
                <c:pt idx="252">
                  <c:v>24.772599999999883</c:v>
                </c:pt>
                <c:pt idx="253">
                  <c:v>20.755299999999906</c:v>
                </c:pt>
                <c:pt idx="254">
                  <c:v>29.949299999999891</c:v>
                </c:pt>
                <c:pt idx="255">
                  <c:v>25.5412</c:v>
                </c:pt>
                <c:pt idx="256">
                  <c:v>19.7639</c:v>
                </c:pt>
                <c:pt idx="257">
                  <c:v>18.740299999999905</c:v>
                </c:pt>
                <c:pt idx="258">
                  <c:v>18.7181</c:v>
                </c:pt>
                <c:pt idx="259">
                  <c:v>28.863800000000001</c:v>
                </c:pt>
                <c:pt idx="260">
                  <c:v>24.958100000000002</c:v>
                </c:pt>
                <c:pt idx="261">
                  <c:v>21.120999999999999</c:v>
                </c:pt>
                <c:pt idx="262">
                  <c:v>28.1616</c:v>
                </c:pt>
                <c:pt idx="263">
                  <c:v>27.758400000000002</c:v>
                </c:pt>
                <c:pt idx="264">
                  <c:v>25.342699999999883</c:v>
                </c:pt>
                <c:pt idx="265">
                  <c:v>30.640899999999988</c:v>
                </c:pt>
                <c:pt idx="266">
                  <c:v>23.7303</c:v>
                </c:pt>
                <c:pt idx="267">
                  <c:v>29.354199999999999</c:v>
                </c:pt>
                <c:pt idx="268">
                  <c:v>29.25969999999991</c:v>
                </c:pt>
                <c:pt idx="269">
                  <c:v>23.03869999999991</c:v>
                </c:pt>
                <c:pt idx="270">
                  <c:v>63.571300000000001</c:v>
                </c:pt>
                <c:pt idx="271">
                  <c:v>56.226500000000172</c:v>
                </c:pt>
                <c:pt idx="272">
                  <c:v>62.412200000000006</c:v>
                </c:pt>
                <c:pt idx="273">
                  <c:v>55.6873</c:v>
                </c:pt>
                <c:pt idx="274">
                  <c:v>53.344799999999999</c:v>
                </c:pt>
                <c:pt idx="275">
                  <c:v>58.393800000000006</c:v>
                </c:pt>
                <c:pt idx="276">
                  <c:v>51.390500000000003</c:v>
                </c:pt>
                <c:pt idx="277">
                  <c:v>57.027700000000003</c:v>
                </c:pt>
                <c:pt idx="278">
                  <c:v>53.685000000000002</c:v>
                </c:pt>
                <c:pt idx="279">
                  <c:v>54.474899999999998</c:v>
                </c:pt>
                <c:pt idx="280">
                  <c:v>57.815799999999996</c:v>
                </c:pt>
                <c:pt idx="281">
                  <c:v>53.355999999999995</c:v>
                </c:pt>
                <c:pt idx="282">
                  <c:v>54.010100000000001</c:v>
                </c:pt>
                <c:pt idx="283">
                  <c:v>53.111899999999999</c:v>
                </c:pt>
                <c:pt idx="284">
                  <c:v>55.255400000000002</c:v>
                </c:pt>
                <c:pt idx="285">
                  <c:v>54.858499999999999</c:v>
                </c:pt>
                <c:pt idx="286">
                  <c:v>52.545300000000012</c:v>
                </c:pt>
                <c:pt idx="287">
                  <c:v>53.751400000000004</c:v>
                </c:pt>
                <c:pt idx="288">
                  <c:v>54.697500000000012</c:v>
                </c:pt>
                <c:pt idx="289">
                  <c:v>54.0017</c:v>
                </c:pt>
                <c:pt idx="290">
                  <c:v>55.049900000000001</c:v>
                </c:pt>
                <c:pt idx="291">
                  <c:v>58.874499999999998</c:v>
                </c:pt>
                <c:pt idx="292">
                  <c:v>56.061300000000003</c:v>
                </c:pt>
                <c:pt idx="293">
                  <c:v>56.427700000000002</c:v>
                </c:pt>
                <c:pt idx="294">
                  <c:v>52.911299999999997</c:v>
                </c:pt>
                <c:pt idx="295">
                  <c:v>51.172200000000011</c:v>
                </c:pt>
                <c:pt idx="296">
                  <c:v>56.814199999999992</c:v>
                </c:pt>
                <c:pt idx="297">
                  <c:v>56.303200000000004</c:v>
                </c:pt>
                <c:pt idx="298">
                  <c:v>50.799000000000063</c:v>
                </c:pt>
                <c:pt idx="299">
                  <c:v>53.851099999999995</c:v>
                </c:pt>
                <c:pt idx="300">
                  <c:v>58.502900000000011</c:v>
                </c:pt>
                <c:pt idx="301">
                  <c:v>58.568900000000063</c:v>
                </c:pt>
                <c:pt idx="302">
                  <c:v>55.041499999999999</c:v>
                </c:pt>
                <c:pt idx="303">
                  <c:v>58.204500000000003</c:v>
                </c:pt>
                <c:pt idx="304">
                  <c:v>55.692800000000013</c:v>
                </c:pt>
                <c:pt idx="305">
                  <c:v>46.666700000000013</c:v>
                </c:pt>
                <c:pt idx="306">
                  <c:v>58.355599999999995</c:v>
                </c:pt>
                <c:pt idx="307">
                  <c:v>54.985500000000002</c:v>
                </c:pt>
                <c:pt idx="308">
                  <c:v>61.372</c:v>
                </c:pt>
                <c:pt idx="309">
                  <c:v>47.638400000000011</c:v>
                </c:pt>
                <c:pt idx="310">
                  <c:v>56.648000000000003</c:v>
                </c:pt>
                <c:pt idx="311">
                  <c:v>57.694100000000013</c:v>
                </c:pt>
                <c:pt idx="312">
                  <c:v>56.6402</c:v>
                </c:pt>
                <c:pt idx="313">
                  <c:v>51.399000000000001</c:v>
                </c:pt>
                <c:pt idx="314">
                  <c:v>51.678300000000149</c:v>
                </c:pt>
                <c:pt idx="315">
                  <c:v>52.377199999999995</c:v>
                </c:pt>
                <c:pt idx="316">
                  <c:v>50.132800000000003</c:v>
                </c:pt>
                <c:pt idx="317">
                  <c:v>48.760600000000011</c:v>
                </c:pt>
                <c:pt idx="318">
                  <c:v>52.470800000000004</c:v>
                </c:pt>
                <c:pt idx="319">
                  <c:v>56.817099999999996</c:v>
                </c:pt>
                <c:pt idx="320">
                  <c:v>54.2012</c:v>
                </c:pt>
                <c:pt idx="321">
                  <c:v>53.834399999999995</c:v>
                </c:pt>
                <c:pt idx="322">
                  <c:v>54.119500000000002</c:v>
                </c:pt>
                <c:pt idx="323">
                  <c:v>57.287600000000005</c:v>
                </c:pt>
                <c:pt idx="324">
                  <c:v>55.416799999999995</c:v>
                </c:pt>
                <c:pt idx="325">
                  <c:v>55.944099999999999</c:v>
                </c:pt>
                <c:pt idx="326">
                  <c:v>54.851099999999995</c:v>
                </c:pt>
                <c:pt idx="327">
                  <c:v>54.442400000000006</c:v>
                </c:pt>
                <c:pt idx="328">
                  <c:v>63.105700000000013</c:v>
                </c:pt>
                <c:pt idx="329">
                  <c:v>59.686700000000002</c:v>
                </c:pt>
                <c:pt idx="330">
                  <c:v>58.573400000000007</c:v>
                </c:pt>
                <c:pt idx="331">
                  <c:v>59.974299999999999</c:v>
                </c:pt>
                <c:pt idx="332">
                  <c:v>57.763900000000113</c:v>
                </c:pt>
                <c:pt idx="333">
                  <c:v>56.453999999999994</c:v>
                </c:pt>
                <c:pt idx="334">
                  <c:v>58.341699999999996</c:v>
                </c:pt>
                <c:pt idx="335">
                  <c:v>52.382899999999999</c:v>
                </c:pt>
                <c:pt idx="336">
                  <c:v>52.939100000000003</c:v>
                </c:pt>
                <c:pt idx="337">
                  <c:v>61.19030000000015</c:v>
                </c:pt>
                <c:pt idx="338">
                  <c:v>51.871499999999997</c:v>
                </c:pt>
                <c:pt idx="339">
                  <c:v>54.627100000000013</c:v>
                </c:pt>
                <c:pt idx="340">
                  <c:v>57.454899999999995</c:v>
                </c:pt>
                <c:pt idx="341">
                  <c:v>58.191300000000012</c:v>
                </c:pt>
                <c:pt idx="342">
                  <c:v>60.893600000000006</c:v>
                </c:pt>
                <c:pt idx="343">
                  <c:v>58.357999999999997</c:v>
                </c:pt>
                <c:pt idx="344">
                  <c:v>54.79860000000015</c:v>
                </c:pt>
                <c:pt idx="345">
                  <c:v>55.309599999999996</c:v>
                </c:pt>
                <c:pt idx="346">
                  <c:v>48.754200000000004</c:v>
                </c:pt>
                <c:pt idx="347">
                  <c:v>47.046300000000002</c:v>
                </c:pt>
                <c:pt idx="348">
                  <c:v>59.710100000000011</c:v>
                </c:pt>
                <c:pt idx="349">
                  <c:v>53.829000000000001</c:v>
                </c:pt>
                <c:pt idx="350">
                  <c:v>53.809100000000001</c:v>
                </c:pt>
                <c:pt idx="351">
                  <c:v>53.829700000000003</c:v>
                </c:pt>
                <c:pt idx="352">
                  <c:v>55.4328</c:v>
                </c:pt>
                <c:pt idx="353">
                  <c:v>56.881299999999996</c:v>
                </c:pt>
                <c:pt idx="354">
                  <c:v>54.376300000000001</c:v>
                </c:pt>
                <c:pt idx="355">
                  <c:v>55.321300000000001</c:v>
                </c:pt>
                <c:pt idx="356">
                  <c:v>50.602400000000003</c:v>
                </c:pt>
                <c:pt idx="357">
                  <c:v>53.468300000000013</c:v>
                </c:pt>
                <c:pt idx="358">
                  <c:v>58.344399999999993</c:v>
                </c:pt>
                <c:pt idx="359">
                  <c:v>55.853399999999993</c:v>
                </c:pt>
                <c:pt idx="360">
                  <c:v>51.864399999999996</c:v>
                </c:pt>
                <c:pt idx="361">
                  <c:v>61.849299999999999</c:v>
                </c:pt>
                <c:pt idx="362">
                  <c:v>56.1248</c:v>
                </c:pt>
                <c:pt idx="363">
                  <c:v>55.3767</c:v>
                </c:pt>
                <c:pt idx="364">
                  <c:v>47.152500000000003</c:v>
                </c:pt>
                <c:pt idx="365">
                  <c:v>50.344899999999996</c:v>
                </c:pt>
                <c:pt idx="366">
                  <c:v>56.068900000000063</c:v>
                </c:pt>
                <c:pt idx="367">
                  <c:v>55.697000000000003</c:v>
                </c:pt>
                <c:pt idx="368">
                  <c:v>56.796700000000165</c:v>
                </c:pt>
                <c:pt idx="369">
                  <c:v>55.964800000000004</c:v>
                </c:pt>
                <c:pt idx="370">
                  <c:v>53.314399999999999</c:v>
                </c:pt>
                <c:pt idx="371">
                  <c:v>54.626900000000013</c:v>
                </c:pt>
                <c:pt idx="372">
                  <c:v>55.049300000000002</c:v>
                </c:pt>
                <c:pt idx="373">
                  <c:v>54.549100000000003</c:v>
                </c:pt>
                <c:pt idx="374">
                  <c:v>50.108900000000013</c:v>
                </c:pt>
                <c:pt idx="375">
                  <c:v>55.023600000000002</c:v>
                </c:pt>
                <c:pt idx="376">
                  <c:v>64.108499999999978</c:v>
                </c:pt>
                <c:pt idx="377">
                  <c:v>59.982700000000001</c:v>
                </c:pt>
                <c:pt idx="378">
                  <c:v>52.265800000000013</c:v>
                </c:pt>
                <c:pt idx="379">
                  <c:v>52.946400000000004</c:v>
                </c:pt>
                <c:pt idx="380">
                  <c:v>56.741300000000003</c:v>
                </c:pt>
                <c:pt idx="381">
                  <c:v>50.846999999999994</c:v>
                </c:pt>
                <c:pt idx="382">
                  <c:v>54.23290000000015</c:v>
                </c:pt>
                <c:pt idx="383">
                  <c:v>59.029800000000002</c:v>
                </c:pt>
                <c:pt idx="384">
                  <c:v>54.097700000000003</c:v>
                </c:pt>
                <c:pt idx="385">
                  <c:v>51.871599999999994</c:v>
                </c:pt>
                <c:pt idx="386">
                  <c:v>59.4163</c:v>
                </c:pt>
                <c:pt idx="387">
                  <c:v>56.322500000000012</c:v>
                </c:pt>
                <c:pt idx="388">
                  <c:v>62.131</c:v>
                </c:pt>
                <c:pt idx="389">
                  <c:v>52.241500000000002</c:v>
                </c:pt>
                <c:pt idx="390">
                  <c:v>1.6691</c:v>
                </c:pt>
                <c:pt idx="391">
                  <c:v>4.8842999999999996</c:v>
                </c:pt>
                <c:pt idx="392">
                  <c:v>9.1580000000000013</c:v>
                </c:pt>
                <c:pt idx="393">
                  <c:v>12.632900000000001</c:v>
                </c:pt>
                <c:pt idx="394">
                  <c:v>12.141299999999999</c:v>
                </c:pt>
                <c:pt idx="395">
                  <c:v>4.7647999999999975</c:v>
                </c:pt>
                <c:pt idx="396">
                  <c:v>9.2180999999999997</c:v>
                </c:pt>
                <c:pt idx="397">
                  <c:v>7.7394000000000034</c:v>
                </c:pt>
                <c:pt idx="398">
                  <c:v>12.087</c:v>
                </c:pt>
                <c:pt idx="399">
                  <c:v>13.740699999999999</c:v>
                </c:pt>
                <c:pt idx="400">
                  <c:v>4.5373999999999999</c:v>
                </c:pt>
                <c:pt idx="401">
                  <c:v>13.027200000000001</c:v>
                </c:pt>
                <c:pt idx="402">
                  <c:v>8.799100000000001</c:v>
                </c:pt>
                <c:pt idx="403">
                  <c:v>9.6501000000000001</c:v>
                </c:pt>
                <c:pt idx="404">
                  <c:v>8.48</c:v>
                </c:pt>
                <c:pt idx="405">
                  <c:v>10.6496</c:v>
                </c:pt>
                <c:pt idx="406">
                  <c:v>12.2631</c:v>
                </c:pt>
                <c:pt idx="407">
                  <c:v>18.193300000000001</c:v>
                </c:pt>
                <c:pt idx="408">
                  <c:v>7.5993000000000004</c:v>
                </c:pt>
                <c:pt idx="409">
                  <c:v>17.325699999999905</c:v>
                </c:pt>
                <c:pt idx="410">
                  <c:v>17.579699999999917</c:v>
                </c:pt>
                <c:pt idx="411">
                  <c:v>8.4802</c:v>
                </c:pt>
                <c:pt idx="412">
                  <c:v>7.1294999999999975</c:v>
                </c:pt>
                <c:pt idx="413">
                  <c:v>11.5205</c:v>
                </c:pt>
                <c:pt idx="414">
                  <c:v>16.6755</c:v>
                </c:pt>
                <c:pt idx="415">
                  <c:v>11.013200000000001</c:v>
                </c:pt>
                <c:pt idx="416">
                  <c:v>2.4193999999999987</c:v>
                </c:pt>
                <c:pt idx="417">
                  <c:v>8.9899000000000004</c:v>
                </c:pt>
                <c:pt idx="418">
                  <c:v>2.6762999999999977</c:v>
                </c:pt>
                <c:pt idx="419">
                  <c:v>9.3585000000000047</c:v>
                </c:pt>
                <c:pt idx="420">
                  <c:v>9.7211999999999996</c:v>
                </c:pt>
                <c:pt idx="421">
                  <c:v>13.9747</c:v>
                </c:pt>
                <c:pt idx="422">
                  <c:v>12.105</c:v>
                </c:pt>
                <c:pt idx="423">
                  <c:v>9.9054000000000268</c:v>
                </c:pt>
                <c:pt idx="424">
                  <c:v>9.4819000000000013</c:v>
                </c:pt>
                <c:pt idx="425">
                  <c:v>8.6124000000000027</c:v>
                </c:pt>
                <c:pt idx="426">
                  <c:v>9.6015000000000015</c:v>
                </c:pt>
                <c:pt idx="427">
                  <c:v>4.5361000000000002</c:v>
                </c:pt>
                <c:pt idx="428">
                  <c:v>16.627300000000005</c:v>
                </c:pt>
                <c:pt idx="429">
                  <c:v>12.018600000000001</c:v>
                </c:pt>
                <c:pt idx="430">
                  <c:v>9.3784000000000027</c:v>
                </c:pt>
                <c:pt idx="431">
                  <c:v>5.0584999999999996</c:v>
                </c:pt>
                <c:pt idx="432">
                  <c:v>9.6715</c:v>
                </c:pt>
                <c:pt idx="433">
                  <c:v>16.950800000000001</c:v>
                </c:pt>
                <c:pt idx="434">
                  <c:v>10.539100000000001</c:v>
                </c:pt>
                <c:pt idx="435">
                  <c:v>12.146700000000001</c:v>
                </c:pt>
                <c:pt idx="436">
                  <c:v>18.232099999999921</c:v>
                </c:pt>
                <c:pt idx="437">
                  <c:v>8.6740000000000013</c:v>
                </c:pt>
                <c:pt idx="438">
                  <c:v>8.2826000000000004</c:v>
                </c:pt>
                <c:pt idx="439">
                  <c:v>10.6518</c:v>
                </c:pt>
                <c:pt idx="440">
                  <c:v>9.299100000000001</c:v>
                </c:pt>
                <c:pt idx="441">
                  <c:v>7.1398999999999999</c:v>
                </c:pt>
                <c:pt idx="442">
                  <c:v>7.9784000000000024</c:v>
                </c:pt>
                <c:pt idx="443">
                  <c:v>15.249600000000001</c:v>
                </c:pt>
                <c:pt idx="444">
                  <c:v>9.9755000000000411</c:v>
                </c:pt>
                <c:pt idx="445">
                  <c:v>12.9781</c:v>
                </c:pt>
                <c:pt idx="446">
                  <c:v>7.3026</c:v>
                </c:pt>
                <c:pt idx="447">
                  <c:v>1.471799999999992</c:v>
                </c:pt>
                <c:pt idx="448">
                  <c:v>8.230500000000001</c:v>
                </c:pt>
                <c:pt idx="449">
                  <c:v>7.2472000000000003</c:v>
                </c:pt>
                <c:pt idx="450">
                  <c:v>2.1335999999999999</c:v>
                </c:pt>
                <c:pt idx="451">
                  <c:v>5.8685999999999945</c:v>
                </c:pt>
                <c:pt idx="452">
                  <c:v>2.4943999999999997</c:v>
                </c:pt>
                <c:pt idx="453">
                  <c:v>8.4126000000000047</c:v>
                </c:pt>
                <c:pt idx="454">
                  <c:v>7.0515999999999996</c:v>
                </c:pt>
                <c:pt idx="455">
                  <c:v>7.4459</c:v>
                </c:pt>
                <c:pt idx="456">
                  <c:v>8.8346</c:v>
                </c:pt>
                <c:pt idx="457">
                  <c:v>6.9600999999999997</c:v>
                </c:pt>
                <c:pt idx="458">
                  <c:v>9.6187999999999985</c:v>
                </c:pt>
                <c:pt idx="459">
                  <c:v>13.095000000000002</c:v>
                </c:pt>
                <c:pt idx="460">
                  <c:v>18.236599999999989</c:v>
                </c:pt>
                <c:pt idx="461">
                  <c:v>5.4419000000000004</c:v>
                </c:pt>
                <c:pt idx="462">
                  <c:v>14.805600000000041</c:v>
                </c:pt>
                <c:pt idx="463">
                  <c:v>11.7029</c:v>
                </c:pt>
                <c:pt idx="464">
                  <c:v>4.6008999999999975</c:v>
                </c:pt>
                <c:pt idx="465">
                  <c:v>15.095600000000006</c:v>
                </c:pt>
                <c:pt idx="466">
                  <c:v>11.3179</c:v>
                </c:pt>
                <c:pt idx="467">
                  <c:v>8.0190000000000001</c:v>
                </c:pt>
                <c:pt idx="468">
                  <c:v>11.446200000000001</c:v>
                </c:pt>
                <c:pt idx="469">
                  <c:v>6.2468000000000004</c:v>
                </c:pt>
                <c:pt idx="470">
                  <c:v>11.038299999999998</c:v>
                </c:pt>
                <c:pt idx="471">
                  <c:v>12.1225</c:v>
                </c:pt>
                <c:pt idx="472">
                  <c:v>6.3136000000000001</c:v>
                </c:pt>
                <c:pt idx="473">
                  <c:v>6.9004000000000003</c:v>
                </c:pt>
                <c:pt idx="474">
                  <c:v>5.6140999999999845</c:v>
                </c:pt>
                <c:pt idx="475">
                  <c:v>13.6747</c:v>
                </c:pt>
                <c:pt idx="476">
                  <c:v>14.218699999999998</c:v>
                </c:pt>
                <c:pt idx="477">
                  <c:v>14.548699999999998</c:v>
                </c:pt>
                <c:pt idx="478">
                  <c:v>2.4609999999999999</c:v>
                </c:pt>
                <c:pt idx="479">
                  <c:v>9.0971999999999991</c:v>
                </c:pt>
                <c:pt idx="480">
                  <c:v>72.311899999999994</c:v>
                </c:pt>
                <c:pt idx="481">
                  <c:v>73.582899999999981</c:v>
                </c:pt>
                <c:pt idx="482">
                  <c:v>77.297799999999995</c:v>
                </c:pt>
                <c:pt idx="483">
                  <c:v>66.584500000000006</c:v>
                </c:pt>
                <c:pt idx="484">
                  <c:v>71.248500000000007</c:v>
                </c:pt>
                <c:pt idx="485">
                  <c:v>71.0124</c:v>
                </c:pt>
                <c:pt idx="486">
                  <c:v>74.102599999999981</c:v>
                </c:pt>
                <c:pt idx="487">
                  <c:v>61.5473</c:v>
                </c:pt>
                <c:pt idx="488">
                  <c:v>69.353399999999979</c:v>
                </c:pt>
                <c:pt idx="489">
                  <c:v>70.503100000000003</c:v>
                </c:pt>
                <c:pt idx="490">
                  <c:v>68.013000000000005</c:v>
                </c:pt>
                <c:pt idx="491">
                  <c:v>68.644900000000007</c:v>
                </c:pt>
                <c:pt idx="492">
                  <c:v>75.784600000000026</c:v>
                </c:pt>
                <c:pt idx="493">
                  <c:v>68.998000000000005</c:v>
                </c:pt>
                <c:pt idx="494">
                  <c:v>79.149799999999999</c:v>
                </c:pt>
                <c:pt idx="495">
                  <c:v>70.849700000000013</c:v>
                </c:pt>
                <c:pt idx="496">
                  <c:v>72.232299999999995</c:v>
                </c:pt>
                <c:pt idx="497">
                  <c:v>73.791399999999996</c:v>
                </c:pt>
                <c:pt idx="498">
                  <c:v>66.468400000000003</c:v>
                </c:pt>
                <c:pt idx="499">
                  <c:v>67.949799999999996</c:v>
                </c:pt>
                <c:pt idx="500">
                  <c:v>75.526699999999991</c:v>
                </c:pt>
                <c:pt idx="501">
                  <c:v>72.063800000000001</c:v>
                </c:pt>
                <c:pt idx="502">
                  <c:v>75.657899999999998</c:v>
                </c:pt>
                <c:pt idx="503">
                  <c:v>66.944100000000375</c:v>
                </c:pt>
                <c:pt idx="504">
                  <c:v>74.350499999999982</c:v>
                </c:pt>
                <c:pt idx="505">
                  <c:v>78.233199999999997</c:v>
                </c:pt>
                <c:pt idx="506">
                  <c:v>71.5154</c:v>
                </c:pt>
                <c:pt idx="507">
                  <c:v>76.825099999999978</c:v>
                </c:pt>
                <c:pt idx="508">
                  <c:v>76.862899999999982</c:v>
                </c:pt>
                <c:pt idx="509">
                  <c:v>70.096199999999996</c:v>
                </c:pt>
                <c:pt idx="510">
                  <c:v>62.804699999999997</c:v>
                </c:pt>
                <c:pt idx="511">
                  <c:v>68.426300000000012</c:v>
                </c:pt>
                <c:pt idx="512">
                  <c:v>77.491400000000027</c:v>
                </c:pt>
                <c:pt idx="513">
                  <c:v>69.140299999999996</c:v>
                </c:pt>
                <c:pt idx="514">
                  <c:v>68.565799999999982</c:v>
                </c:pt>
                <c:pt idx="515">
                  <c:v>68.620099999999979</c:v>
                </c:pt>
                <c:pt idx="516">
                  <c:v>67.164999999999992</c:v>
                </c:pt>
                <c:pt idx="517">
                  <c:v>63.521700000000003</c:v>
                </c:pt>
                <c:pt idx="518">
                  <c:v>67.287499999999994</c:v>
                </c:pt>
                <c:pt idx="519">
                  <c:v>71.446700000000007</c:v>
                </c:pt>
                <c:pt idx="520">
                  <c:v>66.936499999999995</c:v>
                </c:pt>
                <c:pt idx="521">
                  <c:v>64.161000000000001</c:v>
                </c:pt>
                <c:pt idx="522">
                  <c:v>68.284400000000005</c:v>
                </c:pt>
                <c:pt idx="523">
                  <c:v>72.209700000000012</c:v>
                </c:pt>
                <c:pt idx="524">
                  <c:v>70.904900000000026</c:v>
                </c:pt>
                <c:pt idx="525">
                  <c:v>75.1036</c:v>
                </c:pt>
                <c:pt idx="526">
                  <c:v>73.985399999999998</c:v>
                </c:pt>
                <c:pt idx="527">
                  <c:v>72.109200000000001</c:v>
                </c:pt>
                <c:pt idx="528">
                  <c:v>63.186400000000006</c:v>
                </c:pt>
                <c:pt idx="529">
                  <c:v>66.664299999999997</c:v>
                </c:pt>
                <c:pt idx="530">
                  <c:v>63.139000000000003</c:v>
                </c:pt>
                <c:pt idx="531">
                  <c:v>62.616700000000002</c:v>
                </c:pt>
                <c:pt idx="532">
                  <c:v>69.656999999999982</c:v>
                </c:pt>
                <c:pt idx="533">
                  <c:v>74.866600000000005</c:v>
                </c:pt>
                <c:pt idx="534">
                  <c:v>71.671699999999987</c:v>
                </c:pt>
                <c:pt idx="535">
                  <c:v>71.6404</c:v>
                </c:pt>
                <c:pt idx="536">
                  <c:v>69.938699999999997</c:v>
                </c:pt>
                <c:pt idx="537">
                  <c:v>72.545100000000005</c:v>
                </c:pt>
                <c:pt idx="538">
                  <c:v>73.839699999999993</c:v>
                </c:pt>
                <c:pt idx="539">
                  <c:v>71.739700000000013</c:v>
                </c:pt>
                <c:pt idx="540">
                  <c:v>63.842400000000005</c:v>
                </c:pt>
                <c:pt idx="541">
                  <c:v>63.343199999999996</c:v>
                </c:pt>
                <c:pt idx="542">
                  <c:v>70.203700000000012</c:v>
                </c:pt>
                <c:pt idx="543">
                  <c:v>75.827799999999982</c:v>
                </c:pt>
                <c:pt idx="544">
                  <c:v>70.746700000000004</c:v>
                </c:pt>
                <c:pt idx="545">
                  <c:v>74.202699999999993</c:v>
                </c:pt>
                <c:pt idx="546">
                  <c:v>69.467000000000027</c:v>
                </c:pt>
                <c:pt idx="547">
                  <c:v>69.069900000000004</c:v>
                </c:pt>
                <c:pt idx="548">
                  <c:v>72.947800000000314</c:v>
                </c:pt>
                <c:pt idx="549">
                  <c:v>74.243499999999997</c:v>
                </c:pt>
                <c:pt idx="550">
                  <c:v>71.057900000000004</c:v>
                </c:pt>
                <c:pt idx="551">
                  <c:v>68.148699999999991</c:v>
                </c:pt>
                <c:pt idx="552">
                  <c:v>74.527999999999992</c:v>
                </c:pt>
                <c:pt idx="553">
                  <c:v>68.204800000000006</c:v>
                </c:pt>
                <c:pt idx="554">
                  <c:v>61.703200000000002</c:v>
                </c:pt>
                <c:pt idx="555">
                  <c:v>74.881600000000006</c:v>
                </c:pt>
                <c:pt idx="556">
                  <c:v>69.972699999999989</c:v>
                </c:pt>
                <c:pt idx="557">
                  <c:v>70.1965</c:v>
                </c:pt>
                <c:pt idx="558">
                  <c:v>67.493899999999996</c:v>
                </c:pt>
                <c:pt idx="559">
                  <c:v>66.944300000000027</c:v>
                </c:pt>
                <c:pt idx="560">
                  <c:v>69.204700000000003</c:v>
                </c:pt>
                <c:pt idx="561">
                  <c:v>64.286199999999994</c:v>
                </c:pt>
                <c:pt idx="562">
                  <c:v>61.868400000000001</c:v>
                </c:pt>
                <c:pt idx="563">
                  <c:v>72.920400000000001</c:v>
                </c:pt>
                <c:pt idx="564">
                  <c:v>71.883600000000001</c:v>
                </c:pt>
                <c:pt idx="565">
                  <c:v>73.296000000000006</c:v>
                </c:pt>
                <c:pt idx="566">
                  <c:v>76.674299999999988</c:v>
                </c:pt>
                <c:pt idx="567">
                  <c:v>67.936600000000027</c:v>
                </c:pt>
                <c:pt idx="568">
                  <c:v>77.627099999999999</c:v>
                </c:pt>
                <c:pt idx="569">
                  <c:v>76.736900000000006</c:v>
                </c:pt>
              </c:numCache>
            </c:numRef>
          </c:xVal>
          <c:yVal>
            <c:numRef>
              <c:f>'MBSS IEEE Scenario3'!$C$606:$C$1175</c:f>
              <c:numCache>
                <c:formatCode>General</c:formatCode>
                <c:ptCount val="570"/>
                <c:pt idx="0">
                  <c:v>44.819899999999997</c:v>
                </c:pt>
                <c:pt idx="1">
                  <c:v>43.955200000000005</c:v>
                </c:pt>
                <c:pt idx="2">
                  <c:v>46.269300000000165</c:v>
                </c:pt>
                <c:pt idx="3">
                  <c:v>37.139500000000012</c:v>
                </c:pt>
                <c:pt idx="4">
                  <c:v>39.208900000000149</c:v>
                </c:pt>
                <c:pt idx="5">
                  <c:v>41.787700000000001</c:v>
                </c:pt>
                <c:pt idx="6">
                  <c:v>49.427</c:v>
                </c:pt>
                <c:pt idx="7">
                  <c:v>39.059200000000004</c:v>
                </c:pt>
                <c:pt idx="8">
                  <c:v>48.285400000000003</c:v>
                </c:pt>
                <c:pt idx="9">
                  <c:v>42.779300000000013</c:v>
                </c:pt>
                <c:pt idx="10">
                  <c:v>40.650600000000004</c:v>
                </c:pt>
                <c:pt idx="11">
                  <c:v>43.990600000000001</c:v>
                </c:pt>
                <c:pt idx="12">
                  <c:v>45.573600000000006</c:v>
                </c:pt>
                <c:pt idx="13">
                  <c:v>37.460600000000007</c:v>
                </c:pt>
                <c:pt idx="14">
                  <c:v>45.708300000000165</c:v>
                </c:pt>
                <c:pt idx="15">
                  <c:v>47.251200000000004</c:v>
                </c:pt>
                <c:pt idx="16">
                  <c:v>41.062100000000157</c:v>
                </c:pt>
                <c:pt idx="17">
                  <c:v>42.905800000000006</c:v>
                </c:pt>
                <c:pt idx="18">
                  <c:v>42.857299999999995</c:v>
                </c:pt>
                <c:pt idx="19">
                  <c:v>45.502800000000001</c:v>
                </c:pt>
                <c:pt idx="20">
                  <c:v>49.745400000000011</c:v>
                </c:pt>
                <c:pt idx="21">
                  <c:v>40.4617</c:v>
                </c:pt>
                <c:pt idx="22">
                  <c:v>42.976400000000005</c:v>
                </c:pt>
                <c:pt idx="23">
                  <c:v>35.990600000000001</c:v>
                </c:pt>
                <c:pt idx="24">
                  <c:v>34.758000000000003</c:v>
                </c:pt>
                <c:pt idx="25">
                  <c:v>44.1128</c:v>
                </c:pt>
                <c:pt idx="26">
                  <c:v>40.766100000000172</c:v>
                </c:pt>
                <c:pt idx="27">
                  <c:v>39.882400000000004</c:v>
                </c:pt>
                <c:pt idx="28">
                  <c:v>35.62550000000018</c:v>
                </c:pt>
                <c:pt idx="29">
                  <c:v>36.722300000000217</c:v>
                </c:pt>
                <c:pt idx="30">
                  <c:v>57.461800000000004</c:v>
                </c:pt>
                <c:pt idx="31">
                  <c:v>65.684299999999993</c:v>
                </c:pt>
                <c:pt idx="32">
                  <c:v>59.405200000000001</c:v>
                </c:pt>
                <c:pt idx="33">
                  <c:v>52.7896</c:v>
                </c:pt>
                <c:pt idx="34">
                  <c:v>61.901899999999998</c:v>
                </c:pt>
                <c:pt idx="35">
                  <c:v>61.0379</c:v>
                </c:pt>
                <c:pt idx="36">
                  <c:v>64.931799999999996</c:v>
                </c:pt>
                <c:pt idx="37">
                  <c:v>60.332000000000001</c:v>
                </c:pt>
                <c:pt idx="38">
                  <c:v>63.520500000000013</c:v>
                </c:pt>
                <c:pt idx="39">
                  <c:v>60.465500000000013</c:v>
                </c:pt>
                <c:pt idx="40">
                  <c:v>59.697900000000011</c:v>
                </c:pt>
                <c:pt idx="41">
                  <c:v>67.640699999999995</c:v>
                </c:pt>
                <c:pt idx="42">
                  <c:v>58.773300000000013</c:v>
                </c:pt>
                <c:pt idx="43">
                  <c:v>61.9786</c:v>
                </c:pt>
                <c:pt idx="44">
                  <c:v>58.6432</c:v>
                </c:pt>
                <c:pt idx="45">
                  <c:v>59.190500000000149</c:v>
                </c:pt>
                <c:pt idx="46">
                  <c:v>59.3581</c:v>
                </c:pt>
                <c:pt idx="47">
                  <c:v>59.1798</c:v>
                </c:pt>
                <c:pt idx="48">
                  <c:v>59.8797</c:v>
                </c:pt>
                <c:pt idx="49">
                  <c:v>57.4422</c:v>
                </c:pt>
                <c:pt idx="50">
                  <c:v>67.319100000000006</c:v>
                </c:pt>
                <c:pt idx="51">
                  <c:v>63.058100000000003</c:v>
                </c:pt>
                <c:pt idx="52">
                  <c:v>56.153500000000001</c:v>
                </c:pt>
                <c:pt idx="53">
                  <c:v>58.100900000000003</c:v>
                </c:pt>
                <c:pt idx="54">
                  <c:v>63.293300000000173</c:v>
                </c:pt>
                <c:pt idx="55">
                  <c:v>52.551099999999998</c:v>
                </c:pt>
                <c:pt idx="56">
                  <c:v>59.726000000000013</c:v>
                </c:pt>
                <c:pt idx="57">
                  <c:v>64.418400000000005</c:v>
                </c:pt>
                <c:pt idx="58">
                  <c:v>59.482400000000005</c:v>
                </c:pt>
                <c:pt idx="59">
                  <c:v>57.580400000000004</c:v>
                </c:pt>
                <c:pt idx="60">
                  <c:v>22.5273</c:v>
                </c:pt>
                <c:pt idx="61">
                  <c:v>22.769599999999887</c:v>
                </c:pt>
                <c:pt idx="62">
                  <c:v>26.332699999999921</c:v>
                </c:pt>
                <c:pt idx="63">
                  <c:v>26.0305</c:v>
                </c:pt>
                <c:pt idx="64">
                  <c:v>24.5532</c:v>
                </c:pt>
                <c:pt idx="65">
                  <c:v>23.158999999999999</c:v>
                </c:pt>
                <c:pt idx="66">
                  <c:v>24.49529999999988</c:v>
                </c:pt>
                <c:pt idx="67">
                  <c:v>20.1861</c:v>
                </c:pt>
                <c:pt idx="68">
                  <c:v>26.434699999999989</c:v>
                </c:pt>
                <c:pt idx="69">
                  <c:v>32.787500000000001</c:v>
                </c:pt>
                <c:pt idx="70">
                  <c:v>31.562799999999861</c:v>
                </c:pt>
                <c:pt idx="71">
                  <c:v>29.758699999999898</c:v>
                </c:pt>
                <c:pt idx="72">
                  <c:v>25.849</c:v>
                </c:pt>
                <c:pt idx="73">
                  <c:v>20.836300000000001</c:v>
                </c:pt>
                <c:pt idx="74">
                  <c:v>32.825800000000001</c:v>
                </c:pt>
                <c:pt idx="75">
                  <c:v>30.027899999999999</c:v>
                </c:pt>
                <c:pt idx="76">
                  <c:v>23.000299999999989</c:v>
                </c:pt>
                <c:pt idx="77">
                  <c:v>23.721299999999989</c:v>
                </c:pt>
                <c:pt idx="78">
                  <c:v>23.772399999999898</c:v>
                </c:pt>
                <c:pt idx="79">
                  <c:v>26.96529999999985</c:v>
                </c:pt>
                <c:pt idx="80">
                  <c:v>24.151199999999999</c:v>
                </c:pt>
                <c:pt idx="81">
                  <c:v>23.053799999999917</c:v>
                </c:pt>
                <c:pt idx="82">
                  <c:v>24.335699999999989</c:v>
                </c:pt>
                <c:pt idx="83">
                  <c:v>29.738900000000001</c:v>
                </c:pt>
                <c:pt idx="84">
                  <c:v>25.3489</c:v>
                </c:pt>
                <c:pt idx="85">
                  <c:v>20.119299999999999</c:v>
                </c:pt>
                <c:pt idx="86">
                  <c:v>23.644800000000075</c:v>
                </c:pt>
                <c:pt idx="87">
                  <c:v>30.530899999999999</c:v>
                </c:pt>
                <c:pt idx="88">
                  <c:v>19.164800000000035</c:v>
                </c:pt>
                <c:pt idx="89">
                  <c:v>25.224399999999989</c:v>
                </c:pt>
                <c:pt idx="90">
                  <c:v>76.387</c:v>
                </c:pt>
                <c:pt idx="91">
                  <c:v>76.552299999999988</c:v>
                </c:pt>
                <c:pt idx="92">
                  <c:v>79.031899999999993</c:v>
                </c:pt>
                <c:pt idx="93">
                  <c:v>81.516000000000005</c:v>
                </c:pt>
                <c:pt idx="94">
                  <c:v>83.965199999999996</c:v>
                </c:pt>
                <c:pt idx="95">
                  <c:v>82.634799999999998</c:v>
                </c:pt>
                <c:pt idx="96">
                  <c:v>82.254599999999996</c:v>
                </c:pt>
                <c:pt idx="97">
                  <c:v>83.598000000000013</c:v>
                </c:pt>
                <c:pt idx="98">
                  <c:v>75.727700000000013</c:v>
                </c:pt>
                <c:pt idx="99">
                  <c:v>75.640100000000004</c:v>
                </c:pt>
                <c:pt idx="100">
                  <c:v>81.102899999999948</c:v>
                </c:pt>
                <c:pt idx="101">
                  <c:v>72.150899999999979</c:v>
                </c:pt>
                <c:pt idx="102">
                  <c:v>78.103200000000001</c:v>
                </c:pt>
                <c:pt idx="103">
                  <c:v>79.089699999999993</c:v>
                </c:pt>
                <c:pt idx="104">
                  <c:v>78.445600000000027</c:v>
                </c:pt>
                <c:pt idx="105">
                  <c:v>83.841899999999995</c:v>
                </c:pt>
                <c:pt idx="106">
                  <c:v>78.360799999999998</c:v>
                </c:pt>
                <c:pt idx="107">
                  <c:v>80.066800000000001</c:v>
                </c:pt>
                <c:pt idx="108">
                  <c:v>77.123999999999981</c:v>
                </c:pt>
                <c:pt idx="109">
                  <c:v>69.858699999999999</c:v>
                </c:pt>
                <c:pt idx="110">
                  <c:v>76.723299999999995</c:v>
                </c:pt>
                <c:pt idx="111">
                  <c:v>74.07559999999998</c:v>
                </c:pt>
                <c:pt idx="112">
                  <c:v>78.432199999999995</c:v>
                </c:pt>
                <c:pt idx="113">
                  <c:v>76.240499999999997</c:v>
                </c:pt>
                <c:pt idx="114">
                  <c:v>78.405900000000003</c:v>
                </c:pt>
                <c:pt idx="115">
                  <c:v>77.72229999999999</c:v>
                </c:pt>
                <c:pt idx="116">
                  <c:v>76.741200000000376</c:v>
                </c:pt>
                <c:pt idx="117">
                  <c:v>76.506900000000002</c:v>
                </c:pt>
                <c:pt idx="118">
                  <c:v>74.569999999999993</c:v>
                </c:pt>
                <c:pt idx="119">
                  <c:v>73.603099999999998</c:v>
                </c:pt>
                <c:pt idx="120">
                  <c:v>9.0394000000000005</c:v>
                </c:pt>
                <c:pt idx="121">
                  <c:v>17.3767</c:v>
                </c:pt>
                <c:pt idx="122">
                  <c:v>8.696299999999999</c:v>
                </c:pt>
                <c:pt idx="123">
                  <c:v>11.004300000000001</c:v>
                </c:pt>
                <c:pt idx="124">
                  <c:v>3.1867000000000001</c:v>
                </c:pt>
                <c:pt idx="125">
                  <c:v>3.0276999999999998</c:v>
                </c:pt>
                <c:pt idx="126">
                  <c:v>13.308200000000001</c:v>
                </c:pt>
                <c:pt idx="127">
                  <c:v>9.3054000000000521</c:v>
                </c:pt>
                <c:pt idx="128">
                  <c:v>15.309900000000004</c:v>
                </c:pt>
                <c:pt idx="129">
                  <c:v>16.343900000000001</c:v>
                </c:pt>
                <c:pt idx="130">
                  <c:v>12.915700000000006</c:v>
                </c:pt>
                <c:pt idx="131">
                  <c:v>5.6664999999999965</c:v>
                </c:pt>
                <c:pt idx="132">
                  <c:v>1.7874999999999945</c:v>
                </c:pt>
                <c:pt idx="133">
                  <c:v>9.3185000000000002</c:v>
                </c:pt>
                <c:pt idx="134">
                  <c:v>4.3834999999999997</c:v>
                </c:pt>
                <c:pt idx="135">
                  <c:v>7.0923999999999996</c:v>
                </c:pt>
                <c:pt idx="136">
                  <c:v>15.160600000000002</c:v>
                </c:pt>
                <c:pt idx="137">
                  <c:v>9.3321000000000005</c:v>
                </c:pt>
                <c:pt idx="138">
                  <c:v>10.452100000000026</c:v>
                </c:pt>
                <c:pt idx="139">
                  <c:v>6.0162000000000004</c:v>
                </c:pt>
                <c:pt idx="140">
                  <c:v>3.5221999999999998</c:v>
                </c:pt>
                <c:pt idx="141">
                  <c:v>12.377000000000002</c:v>
                </c:pt>
                <c:pt idx="142">
                  <c:v>3.1202000000000001</c:v>
                </c:pt>
                <c:pt idx="143">
                  <c:v>10.1404</c:v>
                </c:pt>
                <c:pt idx="144">
                  <c:v>17.471</c:v>
                </c:pt>
                <c:pt idx="145">
                  <c:v>3.0341</c:v>
                </c:pt>
                <c:pt idx="146">
                  <c:v>3.7416</c:v>
                </c:pt>
                <c:pt idx="147">
                  <c:v>11.9297</c:v>
                </c:pt>
                <c:pt idx="148">
                  <c:v>6.3570999999999955</c:v>
                </c:pt>
                <c:pt idx="149">
                  <c:v>8.7188999999999997</c:v>
                </c:pt>
                <c:pt idx="150">
                  <c:v>54.346799999999995</c:v>
                </c:pt>
                <c:pt idx="151">
                  <c:v>54.081599999999995</c:v>
                </c:pt>
                <c:pt idx="152">
                  <c:v>44.924900000000001</c:v>
                </c:pt>
                <c:pt idx="153">
                  <c:v>52.433900000000001</c:v>
                </c:pt>
                <c:pt idx="154">
                  <c:v>53.480699999999999</c:v>
                </c:pt>
                <c:pt idx="155">
                  <c:v>54.751799999999996</c:v>
                </c:pt>
                <c:pt idx="156">
                  <c:v>60.864799999999995</c:v>
                </c:pt>
                <c:pt idx="157">
                  <c:v>50.62550000000018</c:v>
                </c:pt>
                <c:pt idx="158">
                  <c:v>53.872700000000002</c:v>
                </c:pt>
                <c:pt idx="159">
                  <c:v>60.273600000000002</c:v>
                </c:pt>
                <c:pt idx="160">
                  <c:v>48.559000000000005</c:v>
                </c:pt>
                <c:pt idx="161">
                  <c:v>60.302400000000006</c:v>
                </c:pt>
                <c:pt idx="162">
                  <c:v>53.454099999999997</c:v>
                </c:pt>
                <c:pt idx="163">
                  <c:v>58.250500000000002</c:v>
                </c:pt>
                <c:pt idx="164">
                  <c:v>48.258600000000001</c:v>
                </c:pt>
                <c:pt idx="165">
                  <c:v>50.840799999999994</c:v>
                </c:pt>
                <c:pt idx="166">
                  <c:v>58.233800000000002</c:v>
                </c:pt>
                <c:pt idx="167">
                  <c:v>54.281500000000001</c:v>
                </c:pt>
                <c:pt idx="168">
                  <c:v>51.361699999999999</c:v>
                </c:pt>
                <c:pt idx="169">
                  <c:v>51.103000000000002</c:v>
                </c:pt>
                <c:pt idx="170">
                  <c:v>52.942600000000006</c:v>
                </c:pt>
                <c:pt idx="171">
                  <c:v>48.668300000000173</c:v>
                </c:pt>
                <c:pt idx="172">
                  <c:v>48.191000000000003</c:v>
                </c:pt>
                <c:pt idx="173">
                  <c:v>43.534300000000002</c:v>
                </c:pt>
                <c:pt idx="174">
                  <c:v>51.0899</c:v>
                </c:pt>
                <c:pt idx="175">
                  <c:v>50.867200000000004</c:v>
                </c:pt>
                <c:pt idx="176">
                  <c:v>54.325900000000011</c:v>
                </c:pt>
                <c:pt idx="177">
                  <c:v>60.3264</c:v>
                </c:pt>
                <c:pt idx="178">
                  <c:v>55.606400000000001</c:v>
                </c:pt>
                <c:pt idx="179">
                  <c:v>56.284500000000001</c:v>
                </c:pt>
                <c:pt idx="180">
                  <c:v>38.3123</c:v>
                </c:pt>
                <c:pt idx="181">
                  <c:v>29.757300000000001</c:v>
                </c:pt>
                <c:pt idx="182">
                  <c:v>35.10810000000015</c:v>
                </c:pt>
                <c:pt idx="183">
                  <c:v>31.385299999999887</c:v>
                </c:pt>
                <c:pt idx="184">
                  <c:v>35.455400000000004</c:v>
                </c:pt>
                <c:pt idx="185">
                  <c:v>34.896600000000007</c:v>
                </c:pt>
                <c:pt idx="186">
                  <c:v>28.891300000000001</c:v>
                </c:pt>
                <c:pt idx="187">
                  <c:v>37.478200000000001</c:v>
                </c:pt>
                <c:pt idx="188">
                  <c:v>37.620600000000003</c:v>
                </c:pt>
                <c:pt idx="189">
                  <c:v>35.139600000000002</c:v>
                </c:pt>
                <c:pt idx="190">
                  <c:v>29.73</c:v>
                </c:pt>
                <c:pt idx="191">
                  <c:v>38.062700000000063</c:v>
                </c:pt>
                <c:pt idx="192">
                  <c:v>32.551599999999993</c:v>
                </c:pt>
                <c:pt idx="193">
                  <c:v>31.168699999999905</c:v>
                </c:pt>
                <c:pt idx="194">
                  <c:v>32.596300000000063</c:v>
                </c:pt>
                <c:pt idx="195">
                  <c:v>36.194800000000001</c:v>
                </c:pt>
                <c:pt idx="196">
                  <c:v>33.573300000000003</c:v>
                </c:pt>
                <c:pt idx="197">
                  <c:v>37.145700000000012</c:v>
                </c:pt>
                <c:pt idx="198">
                  <c:v>37.427700000000002</c:v>
                </c:pt>
                <c:pt idx="199">
                  <c:v>37.575300000000013</c:v>
                </c:pt>
                <c:pt idx="200">
                  <c:v>37.917399999999994</c:v>
                </c:pt>
                <c:pt idx="201">
                  <c:v>39.375300000000003</c:v>
                </c:pt>
                <c:pt idx="202">
                  <c:v>31.409699999999887</c:v>
                </c:pt>
                <c:pt idx="203">
                  <c:v>27.872900000000001</c:v>
                </c:pt>
                <c:pt idx="204">
                  <c:v>34.443999999999996</c:v>
                </c:pt>
                <c:pt idx="205">
                  <c:v>42.178800000000003</c:v>
                </c:pt>
                <c:pt idx="206">
                  <c:v>42.929300000000012</c:v>
                </c:pt>
                <c:pt idx="207">
                  <c:v>27.273199999999989</c:v>
                </c:pt>
                <c:pt idx="208">
                  <c:v>34.5379</c:v>
                </c:pt>
                <c:pt idx="209">
                  <c:v>30.805</c:v>
                </c:pt>
                <c:pt idx="210">
                  <c:v>65.978699999999989</c:v>
                </c:pt>
                <c:pt idx="211">
                  <c:v>67.801300000000012</c:v>
                </c:pt>
                <c:pt idx="212">
                  <c:v>70.334000000000003</c:v>
                </c:pt>
                <c:pt idx="213">
                  <c:v>67.293000000000006</c:v>
                </c:pt>
                <c:pt idx="214">
                  <c:v>67.515900000000002</c:v>
                </c:pt>
                <c:pt idx="215">
                  <c:v>66.526899999999998</c:v>
                </c:pt>
                <c:pt idx="216">
                  <c:v>76.483500000000006</c:v>
                </c:pt>
                <c:pt idx="217">
                  <c:v>61.294500000000063</c:v>
                </c:pt>
                <c:pt idx="218">
                  <c:v>68.176399999999958</c:v>
                </c:pt>
                <c:pt idx="219">
                  <c:v>69.924999999999997</c:v>
                </c:pt>
                <c:pt idx="220">
                  <c:v>64.548400000000001</c:v>
                </c:pt>
                <c:pt idx="221">
                  <c:v>65.221500000000006</c:v>
                </c:pt>
                <c:pt idx="222">
                  <c:v>69.708299999999994</c:v>
                </c:pt>
                <c:pt idx="223">
                  <c:v>76.692499999999981</c:v>
                </c:pt>
                <c:pt idx="224">
                  <c:v>74.512200000000007</c:v>
                </c:pt>
                <c:pt idx="225">
                  <c:v>65.254499999999993</c:v>
                </c:pt>
                <c:pt idx="226">
                  <c:v>71.923300000000012</c:v>
                </c:pt>
                <c:pt idx="227">
                  <c:v>67.705399999999983</c:v>
                </c:pt>
                <c:pt idx="228">
                  <c:v>63.594000000000001</c:v>
                </c:pt>
                <c:pt idx="229">
                  <c:v>69.474700000000013</c:v>
                </c:pt>
                <c:pt idx="230">
                  <c:v>68.684999999999988</c:v>
                </c:pt>
                <c:pt idx="231">
                  <c:v>70.4726</c:v>
                </c:pt>
                <c:pt idx="232">
                  <c:v>70.000399999999999</c:v>
                </c:pt>
                <c:pt idx="233">
                  <c:v>66.3309</c:v>
                </c:pt>
                <c:pt idx="234">
                  <c:v>68.745700000000014</c:v>
                </c:pt>
                <c:pt idx="235">
                  <c:v>70.101699999999994</c:v>
                </c:pt>
                <c:pt idx="236">
                  <c:v>75.168299999999988</c:v>
                </c:pt>
                <c:pt idx="237">
                  <c:v>69.068600000000004</c:v>
                </c:pt>
                <c:pt idx="238">
                  <c:v>72.289900000000003</c:v>
                </c:pt>
                <c:pt idx="239">
                  <c:v>69.397999999999996</c:v>
                </c:pt>
                <c:pt idx="240">
                  <c:v>20.6</c:v>
                </c:pt>
                <c:pt idx="241">
                  <c:v>21.7363</c:v>
                </c:pt>
                <c:pt idx="242">
                  <c:v>13.1226</c:v>
                </c:pt>
                <c:pt idx="243">
                  <c:v>25.313400000000001</c:v>
                </c:pt>
                <c:pt idx="244">
                  <c:v>15.823</c:v>
                </c:pt>
                <c:pt idx="245">
                  <c:v>20.2134</c:v>
                </c:pt>
                <c:pt idx="246">
                  <c:v>17.841000000000001</c:v>
                </c:pt>
                <c:pt idx="247">
                  <c:v>20.205699999999879</c:v>
                </c:pt>
                <c:pt idx="248">
                  <c:v>20.959199999999989</c:v>
                </c:pt>
                <c:pt idx="249">
                  <c:v>19.1904</c:v>
                </c:pt>
                <c:pt idx="250">
                  <c:v>13.296200000000001</c:v>
                </c:pt>
                <c:pt idx="251">
                  <c:v>12.405900000000004</c:v>
                </c:pt>
                <c:pt idx="252">
                  <c:v>21.338699999999989</c:v>
                </c:pt>
                <c:pt idx="253">
                  <c:v>18.081999999999987</c:v>
                </c:pt>
                <c:pt idx="254">
                  <c:v>14.060700000000002</c:v>
                </c:pt>
                <c:pt idx="255">
                  <c:v>16.341699999999989</c:v>
                </c:pt>
                <c:pt idx="256">
                  <c:v>23.0503</c:v>
                </c:pt>
                <c:pt idx="257">
                  <c:v>17.675699999999921</c:v>
                </c:pt>
                <c:pt idx="258">
                  <c:v>14.4331</c:v>
                </c:pt>
                <c:pt idx="259">
                  <c:v>20.861699999999917</c:v>
                </c:pt>
                <c:pt idx="260">
                  <c:v>15.845600000000006</c:v>
                </c:pt>
                <c:pt idx="261">
                  <c:v>18.574100000000001</c:v>
                </c:pt>
                <c:pt idx="262">
                  <c:v>19.898700000000002</c:v>
                </c:pt>
                <c:pt idx="263">
                  <c:v>15.446300000000001</c:v>
                </c:pt>
                <c:pt idx="264">
                  <c:v>18.003799999999906</c:v>
                </c:pt>
                <c:pt idx="265">
                  <c:v>13.1586</c:v>
                </c:pt>
                <c:pt idx="266">
                  <c:v>18.060199999999906</c:v>
                </c:pt>
                <c:pt idx="267">
                  <c:v>13.408000000000001</c:v>
                </c:pt>
                <c:pt idx="268">
                  <c:v>22.504300000000001</c:v>
                </c:pt>
                <c:pt idx="269">
                  <c:v>11.538899999999998</c:v>
                </c:pt>
                <c:pt idx="270">
                  <c:v>49.319299999999998</c:v>
                </c:pt>
                <c:pt idx="271">
                  <c:v>52.661500000000011</c:v>
                </c:pt>
                <c:pt idx="272">
                  <c:v>55.3673</c:v>
                </c:pt>
                <c:pt idx="273">
                  <c:v>52.280700000000003</c:v>
                </c:pt>
                <c:pt idx="274">
                  <c:v>47.007300000000001</c:v>
                </c:pt>
                <c:pt idx="275">
                  <c:v>49.715900000000012</c:v>
                </c:pt>
                <c:pt idx="276">
                  <c:v>48.318200000000004</c:v>
                </c:pt>
                <c:pt idx="277">
                  <c:v>48.838100000000011</c:v>
                </c:pt>
                <c:pt idx="278">
                  <c:v>53.703700000000012</c:v>
                </c:pt>
                <c:pt idx="279">
                  <c:v>51.547200000000004</c:v>
                </c:pt>
                <c:pt idx="280">
                  <c:v>56.184100000000001</c:v>
                </c:pt>
                <c:pt idx="281">
                  <c:v>59.731300000000012</c:v>
                </c:pt>
                <c:pt idx="282">
                  <c:v>55.625700000000172</c:v>
                </c:pt>
                <c:pt idx="283">
                  <c:v>50.372300000000003</c:v>
                </c:pt>
                <c:pt idx="284">
                  <c:v>50.777700000000003</c:v>
                </c:pt>
                <c:pt idx="285">
                  <c:v>50.716200000000001</c:v>
                </c:pt>
                <c:pt idx="286">
                  <c:v>51.994</c:v>
                </c:pt>
                <c:pt idx="287">
                  <c:v>52.5565</c:v>
                </c:pt>
                <c:pt idx="288">
                  <c:v>54.785700000000013</c:v>
                </c:pt>
                <c:pt idx="289">
                  <c:v>52.384199999999993</c:v>
                </c:pt>
                <c:pt idx="290">
                  <c:v>50.883399999999995</c:v>
                </c:pt>
                <c:pt idx="291">
                  <c:v>59.030300000000011</c:v>
                </c:pt>
                <c:pt idx="292">
                  <c:v>53.575400000000002</c:v>
                </c:pt>
                <c:pt idx="293">
                  <c:v>57.213000000000001</c:v>
                </c:pt>
                <c:pt idx="294">
                  <c:v>44.935700000000011</c:v>
                </c:pt>
                <c:pt idx="295">
                  <c:v>54.384299999999996</c:v>
                </c:pt>
                <c:pt idx="296">
                  <c:v>52.344799999999999</c:v>
                </c:pt>
                <c:pt idx="297">
                  <c:v>50.112100000000012</c:v>
                </c:pt>
                <c:pt idx="298">
                  <c:v>52.982500000000002</c:v>
                </c:pt>
                <c:pt idx="299">
                  <c:v>56.996500000000012</c:v>
                </c:pt>
                <c:pt idx="300">
                  <c:v>35.406500000000001</c:v>
                </c:pt>
                <c:pt idx="301">
                  <c:v>41.124200000000002</c:v>
                </c:pt>
                <c:pt idx="302">
                  <c:v>41.77250000000015</c:v>
                </c:pt>
                <c:pt idx="303">
                  <c:v>42.715800000000002</c:v>
                </c:pt>
                <c:pt idx="304">
                  <c:v>34.942900000000002</c:v>
                </c:pt>
                <c:pt idx="305">
                  <c:v>35.767500000000013</c:v>
                </c:pt>
                <c:pt idx="306">
                  <c:v>32.526200000000003</c:v>
                </c:pt>
                <c:pt idx="307">
                  <c:v>42.897100000000002</c:v>
                </c:pt>
                <c:pt idx="308">
                  <c:v>36.359599999999993</c:v>
                </c:pt>
                <c:pt idx="309">
                  <c:v>29.092499999999905</c:v>
                </c:pt>
                <c:pt idx="310">
                  <c:v>41.654599999999995</c:v>
                </c:pt>
                <c:pt idx="311">
                  <c:v>37.204800000000006</c:v>
                </c:pt>
                <c:pt idx="312">
                  <c:v>29.997800000000005</c:v>
                </c:pt>
                <c:pt idx="313">
                  <c:v>33.355499999999999</c:v>
                </c:pt>
                <c:pt idx="314">
                  <c:v>32.961400000000005</c:v>
                </c:pt>
                <c:pt idx="315">
                  <c:v>33.649900000000002</c:v>
                </c:pt>
                <c:pt idx="316">
                  <c:v>34.986499999999999</c:v>
                </c:pt>
                <c:pt idx="317">
                  <c:v>36.532600000000002</c:v>
                </c:pt>
                <c:pt idx="318">
                  <c:v>33.124600000000001</c:v>
                </c:pt>
                <c:pt idx="319">
                  <c:v>29.843299999999989</c:v>
                </c:pt>
                <c:pt idx="320">
                  <c:v>33.328500000000012</c:v>
                </c:pt>
                <c:pt idx="321">
                  <c:v>36.155900000000003</c:v>
                </c:pt>
                <c:pt idx="322">
                  <c:v>34.398400000000002</c:v>
                </c:pt>
                <c:pt idx="323">
                  <c:v>25.862499999999883</c:v>
                </c:pt>
                <c:pt idx="324">
                  <c:v>34.306999999999995</c:v>
                </c:pt>
                <c:pt idx="325">
                  <c:v>36.490900000000003</c:v>
                </c:pt>
                <c:pt idx="326">
                  <c:v>28.731200000000001</c:v>
                </c:pt>
                <c:pt idx="327">
                  <c:v>35.724400000000003</c:v>
                </c:pt>
                <c:pt idx="328">
                  <c:v>32.915700000000001</c:v>
                </c:pt>
                <c:pt idx="329">
                  <c:v>29.639299999999999</c:v>
                </c:pt>
                <c:pt idx="330">
                  <c:v>60.985500000000002</c:v>
                </c:pt>
                <c:pt idx="331">
                  <c:v>68.996399999999994</c:v>
                </c:pt>
                <c:pt idx="332">
                  <c:v>67.765500000000003</c:v>
                </c:pt>
                <c:pt idx="333">
                  <c:v>64.131200000000007</c:v>
                </c:pt>
                <c:pt idx="334">
                  <c:v>61.228600000000149</c:v>
                </c:pt>
                <c:pt idx="335">
                  <c:v>64.906599999999997</c:v>
                </c:pt>
                <c:pt idx="336">
                  <c:v>71.264300000000006</c:v>
                </c:pt>
                <c:pt idx="337">
                  <c:v>63.832000000000001</c:v>
                </c:pt>
                <c:pt idx="338">
                  <c:v>71.410900000000026</c:v>
                </c:pt>
                <c:pt idx="339">
                  <c:v>69.633200000000002</c:v>
                </c:pt>
                <c:pt idx="340">
                  <c:v>70.374600000000001</c:v>
                </c:pt>
                <c:pt idx="341">
                  <c:v>68.403499999999994</c:v>
                </c:pt>
                <c:pt idx="342">
                  <c:v>63.7502</c:v>
                </c:pt>
                <c:pt idx="343">
                  <c:v>66.213800000000006</c:v>
                </c:pt>
                <c:pt idx="344">
                  <c:v>73.703199999999995</c:v>
                </c:pt>
                <c:pt idx="345">
                  <c:v>65.828099999999978</c:v>
                </c:pt>
                <c:pt idx="346">
                  <c:v>74.712599999999995</c:v>
                </c:pt>
                <c:pt idx="347">
                  <c:v>65.413200000000387</c:v>
                </c:pt>
                <c:pt idx="348">
                  <c:v>77.252899999999983</c:v>
                </c:pt>
                <c:pt idx="349">
                  <c:v>72.9251</c:v>
                </c:pt>
                <c:pt idx="350">
                  <c:v>60.329700000000003</c:v>
                </c:pt>
                <c:pt idx="351">
                  <c:v>76.682499999999948</c:v>
                </c:pt>
                <c:pt idx="352">
                  <c:v>75.733999999999995</c:v>
                </c:pt>
                <c:pt idx="353">
                  <c:v>67.398099999999999</c:v>
                </c:pt>
                <c:pt idx="354">
                  <c:v>71.6113</c:v>
                </c:pt>
                <c:pt idx="355">
                  <c:v>67.342200000000005</c:v>
                </c:pt>
                <c:pt idx="356">
                  <c:v>76.728499999999983</c:v>
                </c:pt>
                <c:pt idx="357">
                  <c:v>66.590599999999995</c:v>
                </c:pt>
                <c:pt idx="358">
                  <c:v>72.294200000000387</c:v>
                </c:pt>
                <c:pt idx="359">
                  <c:v>64.495800000000003</c:v>
                </c:pt>
                <c:pt idx="360">
                  <c:v>10.649299999999998</c:v>
                </c:pt>
                <c:pt idx="361">
                  <c:v>21.3659</c:v>
                </c:pt>
                <c:pt idx="362">
                  <c:v>16.008599999999905</c:v>
                </c:pt>
                <c:pt idx="363">
                  <c:v>21.573499999999989</c:v>
                </c:pt>
                <c:pt idx="364">
                  <c:v>16.095699999999887</c:v>
                </c:pt>
                <c:pt idx="365">
                  <c:v>11.1577</c:v>
                </c:pt>
                <c:pt idx="366">
                  <c:v>16.409699999999887</c:v>
                </c:pt>
                <c:pt idx="367">
                  <c:v>15.573500000000006</c:v>
                </c:pt>
                <c:pt idx="368">
                  <c:v>19.951699999999914</c:v>
                </c:pt>
                <c:pt idx="369">
                  <c:v>17.974299999999989</c:v>
                </c:pt>
                <c:pt idx="370">
                  <c:v>21.221800000000005</c:v>
                </c:pt>
                <c:pt idx="371">
                  <c:v>18.721999999999987</c:v>
                </c:pt>
                <c:pt idx="372">
                  <c:v>11.8033</c:v>
                </c:pt>
                <c:pt idx="373">
                  <c:v>19.95939999999991</c:v>
                </c:pt>
                <c:pt idx="374">
                  <c:v>14.2659</c:v>
                </c:pt>
                <c:pt idx="375">
                  <c:v>18.8581</c:v>
                </c:pt>
                <c:pt idx="376">
                  <c:v>17.718399999999917</c:v>
                </c:pt>
                <c:pt idx="377">
                  <c:v>24.494599999999906</c:v>
                </c:pt>
                <c:pt idx="378">
                  <c:v>20.1846</c:v>
                </c:pt>
                <c:pt idx="379">
                  <c:v>15.6639</c:v>
                </c:pt>
                <c:pt idx="380">
                  <c:v>15.242600000000001</c:v>
                </c:pt>
                <c:pt idx="381">
                  <c:v>19.663599999999914</c:v>
                </c:pt>
                <c:pt idx="382">
                  <c:v>17.693899999999999</c:v>
                </c:pt>
                <c:pt idx="383">
                  <c:v>21.964499999999891</c:v>
                </c:pt>
                <c:pt idx="384">
                  <c:v>13.315500000000041</c:v>
                </c:pt>
                <c:pt idx="385">
                  <c:v>19.534500000000001</c:v>
                </c:pt>
                <c:pt idx="386">
                  <c:v>23.56309999999991</c:v>
                </c:pt>
                <c:pt idx="387">
                  <c:v>10.690300000000001</c:v>
                </c:pt>
                <c:pt idx="388">
                  <c:v>22.6906</c:v>
                </c:pt>
                <c:pt idx="389">
                  <c:v>19.645499999999906</c:v>
                </c:pt>
                <c:pt idx="390">
                  <c:v>44.56</c:v>
                </c:pt>
                <c:pt idx="391">
                  <c:v>48.507400000000004</c:v>
                </c:pt>
                <c:pt idx="392">
                  <c:v>46.859099999999998</c:v>
                </c:pt>
                <c:pt idx="393">
                  <c:v>48.680900000000001</c:v>
                </c:pt>
                <c:pt idx="394">
                  <c:v>41.132000000000012</c:v>
                </c:pt>
                <c:pt idx="395">
                  <c:v>49.639900000000011</c:v>
                </c:pt>
                <c:pt idx="396">
                  <c:v>42.029700000000012</c:v>
                </c:pt>
                <c:pt idx="397">
                  <c:v>44.032100000000113</c:v>
                </c:pt>
                <c:pt idx="398">
                  <c:v>43.651799999999994</c:v>
                </c:pt>
                <c:pt idx="399">
                  <c:v>44.876300000000001</c:v>
                </c:pt>
                <c:pt idx="400">
                  <c:v>38.796500000000172</c:v>
                </c:pt>
                <c:pt idx="401">
                  <c:v>39.131600000000006</c:v>
                </c:pt>
                <c:pt idx="402">
                  <c:v>47.955100000000002</c:v>
                </c:pt>
                <c:pt idx="403">
                  <c:v>42.937400000000004</c:v>
                </c:pt>
                <c:pt idx="404">
                  <c:v>39.325600000000001</c:v>
                </c:pt>
                <c:pt idx="405">
                  <c:v>44.1404</c:v>
                </c:pt>
                <c:pt idx="406">
                  <c:v>42.710700000000003</c:v>
                </c:pt>
                <c:pt idx="407">
                  <c:v>46.324100000000001</c:v>
                </c:pt>
                <c:pt idx="408">
                  <c:v>43.223000000000013</c:v>
                </c:pt>
                <c:pt idx="409">
                  <c:v>39.894200000000005</c:v>
                </c:pt>
                <c:pt idx="410">
                  <c:v>43.690400000000011</c:v>
                </c:pt>
                <c:pt idx="411">
                  <c:v>42.152200000000001</c:v>
                </c:pt>
                <c:pt idx="412">
                  <c:v>38.205700000000149</c:v>
                </c:pt>
                <c:pt idx="413">
                  <c:v>43.3521</c:v>
                </c:pt>
                <c:pt idx="414">
                  <c:v>41.450399999999995</c:v>
                </c:pt>
                <c:pt idx="415">
                  <c:v>37.256700000000002</c:v>
                </c:pt>
                <c:pt idx="416">
                  <c:v>44.466000000000001</c:v>
                </c:pt>
                <c:pt idx="417">
                  <c:v>47.925300000000149</c:v>
                </c:pt>
                <c:pt idx="418">
                  <c:v>38.834599999999995</c:v>
                </c:pt>
                <c:pt idx="419">
                  <c:v>42.620000000000012</c:v>
                </c:pt>
                <c:pt idx="420">
                  <c:v>63.695400000000063</c:v>
                </c:pt>
                <c:pt idx="421">
                  <c:v>55.087199999999996</c:v>
                </c:pt>
                <c:pt idx="422">
                  <c:v>64.246899999999997</c:v>
                </c:pt>
                <c:pt idx="423">
                  <c:v>62.646800000000006</c:v>
                </c:pt>
                <c:pt idx="424">
                  <c:v>61.972500000000011</c:v>
                </c:pt>
                <c:pt idx="425">
                  <c:v>68.213200000000299</c:v>
                </c:pt>
                <c:pt idx="426">
                  <c:v>55.960900000000002</c:v>
                </c:pt>
                <c:pt idx="427">
                  <c:v>66.857200000000006</c:v>
                </c:pt>
                <c:pt idx="428">
                  <c:v>58.446899999999999</c:v>
                </c:pt>
                <c:pt idx="429">
                  <c:v>64.211000000000027</c:v>
                </c:pt>
                <c:pt idx="430">
                  <c:v>64.36869999999999</c:v>
                </c:pt>
                <c:pt idx="431">
                  <c:v>61.678300000000149</c:v>
                </c:pt>
                <c:pt idx="432">
                  <c:v>52.277700000000003</c:v>
                </c:pt>
                <c:pt idx="433">
                  <c:v>59.710500000000003</c:v>
                </c:pt>
                <c:pt idx="434">
                  <c:v>60.538400000000003</c:v>
                </c:pt>
                <c:pt idx="435">
                  <c:v>66.894099999999995</c:v>
                </c:pt>
                <c:pt idx="436">
                  <c:v>58.0672</c:v>
                </c:pt>
                <c:pt idx="437">
                  <c:v>53.979400000000005</c:v>
                </c:pt>
                <c:pt idx="438">
                  <c:v>61.764700000000012</c:v>
                </c:pt>
                <c:pt idx="439">
                  <c:v>65.346599999999995</c:v>
                </c:pt>
                <c:pt idx="440">
                  <c:v>62.213300000000011</c:v>
                </c:pt>
                <c:pt idx="441">
                  <c:v>58.322100000000013</c:v>
                </c:pt>
                <c:pt idx="442">
                  <c:v>52.083000000000006</c:v>
                </c:pt>
                <c:pt idx="443">
                  <c:v>67.500299999999996</c:v>
                </c:pt>
                <c:pt idx="444">
                  <c:v>57.624400000000001</c:v>
                </c:pt>
                <c:pt idx="445">
                  <c:v>62.458600000000004</c:v>
                </c:pt>
                <c:pt idx="446">
                  <c:v>65.756299999999996</c:v>
                </c:pt>
                <c:pt idx="447">
                  <c:v>57.730100000000149</c:v>
                </c:pt>
                <c:pt idx="448">
                  <c:v>60.264800000000001</c:v>
                </c:pt>
                <c:pt idx="449">
                  <c:v>60.325900000000011</c:v>
                </c:pt>
                <c:pt idx="450">
                  <c:v>23.617799999999999</c:v>
                </c:pt>
                <c:pt idx="451">
                  <c:v>23.4528</c:v>
                </c:pt>
                <c:pt idx="452">
                  <c:v>22.1252</c:v>
                </c:pt>
                <c:pt idx="453">
                  <c:v>24.548399999999891</c:v>
                </c:pt>
                <c:pt idx="454">
                  <c:v>21.693100000000001</c:v>
                </c:pt>
                <c:pt idx="455">
                  <c:v>28.196100000000001</c:v>
                </c:pt>
                <c:pt idx="456">
                  <c:v>22.898599999999906</c:v>
                </c:pt>
                <c:pt idx="457">
                  <c:v>22.736499999999989</c:v>
                </c:pt>
                <c:pt idx="458">
                  <c:v>30.288099999999876</c:v>
                </c:pt>
                <c:pt idx="459">
                  <c:v>27.92569999999985</c:v>
                </c:pt>
                <c:pt idx="460">
                  <c:v>28.381399999999989</c:v>
                </c:pt>
                <c:pt idx="461">
                  <c:v>20.719100000000001</c:v>
                </c:pt>
                <c:pt idx="462">
                  <c:v>20.995599999999875</c:v>
                </c:pt>
                <c:pt idx="463">
                  <c:v>23.438399999999906</c:v>
                </c:pt>
                <c:pt idx="464">
                  <c:v>24.48969999999985</c:v>
                </c:pt>
                <c:pt idx="465">
                  <c:v>20.641999999999999</c:v>
                </c:pt>
                <c:pt idx="466">
                  <c:v>33.389599999999994</c:v>
                </c:pt>
                <c:pt idx="467">
                  <c:v>28.917300000000001</c:v>
                </c:pt>
                <c:pt idx="468">
                  <c:v>33.143100000000011</c:v>
                </c:pt>
                <c:pt idx="469">
                  <c:v>31.8872</c:v>
                </c:pt>
                <c:pt idx="470">
                  <c:v>27.3889</c:v>
                </c:pt>
                <c:pt idx="471">
                  <c:v>18.1157</c:v>
                </c:pt>
                <c:pt idx="472">
                  <c:v>23.584199999999989</c:v>
                </c:pt>
                <c:pt idx="473">
                  <c:v>22.32219999999991</c:v>
                </c:pt>
                <c:pt idx="474">
                  <c:v>26.78549999999985</c:v>
                </c:pt>
                <c:pt idx="475">
                  <c:v>21.86949999999991</c:v>
                </c:pt>
                <c:pt idx="476">
                  <c:v>21.735499999999906</c:v>
                </c:pt>
                <c:pt idx="477">
                  <c:v>24.1617</c:v>
                </c:pt>
                <c:pt idx="478">
                  <c:v>29.087</c:v>
                </c:pt>
                <c:pt idx="479">
                  <c:v>20.005599999999905</c:v>
                </c:pt>
                <c:pt idx="480">
                  <c:v>39.982500000000002</c:v>
                </c:pt>
                <c:pt idx="481">
                  <c:v>41.149300000000011</c:v>
                </c:pt>
                <c:pt idx="482">
                  <c:v>40.974299999999999</c:v>
                </c:pt>
                <c:pt idx="483">
                  <c:v>42.2468</c:v>
                </c:pt>
                <c:pt idx="484">
                  <c:v>45.3125</c:v>
                </c:pt>
                <c:pt idx="485">
                  <c:v>43.145200000000003</c:v>
                </c:pt>
                <c:pt idx="486">
                  <c:v>50.442100000000003</c:v>
                </c:pt>
                <c:pt idx="487">
                  <c:v>44.944199999999995</c:v>
                </c:pt>
                <c:pt idx="488">
                  <c:v>41.880799999999994</c:v>
                </c:pt>
                <c:pt idx="489">
                  <c:v>39.884699999999995</c:v>
                </c:pt>
                <c:pt idx="490">
                  <c:v>42.803000000000004</c:v>
                </c:pt>
                <c:pt idx="491">
                  <c:v>43.997200000000007</c:v>
                </c:pt>
                <c:pt idx="492">
                  <c:v>37.147200000000005</c:v>
                </c:pt>
                <c:pt idx="493">
                  <c:v>43.323600000000006</c:v>
                </c:pt>
                <c:pt idx="494">
                  <c:v>43.684400000000004</c:v>
                </c:pt>
                <c:pt idx="495">
                  <c:v>44.352499999999999</c:v>
                </c:pt>
                <c:pt idx="496">
                  <c:v>35.489399999999996</c:v>
                </c:pt>
                <c:pt idx="497">
                  <c:v>47.288800000000002</c:v>
                </c:pt>
                <c:pt idx="498">
                  <c:v>42.044000000000004</c:v>
                </c:pt>
                <c:pt idx="499">
                  <c:v>40.436300000000003</c:v>
                </c:pt>
                <c:pt idx="500">
                  <c:v>38.705900000000113</c:v>
                </c:pt>
                <c:pt idx="501">
                  <c:v>45.847699999999996</c:v>
                </c:pt>
                <c:pt idx="502">
                  <c:v>46.081899999999997</c:v>
                </c:pt>
                <c:pt idx="503">
                  <c:v>47.344399999999993</c:v>
                </c:pt>
                <c:pt idx="504">
                  <c:v>41.3155</c:v>
                </c:pt>
                <c:pt idx="505">
                  <c:v>41.366900000000001</c:v>
                </c:pt>
                <c:pt idx="506">
                  <c:v>48.481799999999993</c:v>
                </c:pt>
                <c:pt idx="507">
                  <c:v>39.52250000000015</c:v>
                </c:pt>
                <c:pt idx="508">
                  <c:v>42.523000000000003</c:v>
                </c:pt>
                <c:pt idx="509">
                  <c:v>44.136200000000002</c:v>
                </c:pt>
                <c:pt idx="510">
                  <c:v>62.003100000000003</c:v>
                </c:pt>
                <c:pt idx="511">
                  <c:v>58.789900000000003</c:v>
                </c:pt>
                <c:pt idx="512">
                  <c:v>56.659100000000002</c:v>
                </c:pt>
                <c:pt idx="513">
                  <c:v>60.804900000000004</c:v>
                </c:pt>
                <c:pt idx="514">
                  <c:v>57.4938</c:v>
                </c:pt>
                <c:pt idx="515">
                  <c:v>60.667900000000003</c:v>
                </c:pt>
                <c:pt idx="516">
                  <c:v>64.369900000000001</c:v>
                </c:pt>
                <c:pt idx="517">
                  <c:v>64.858899999999949</c:v>
                </c:pt>
                <c:pt idx="518">
                  <c:v>62.189700000000002</c:v>
                </c:pt>
                <c:pt idx="519">
                  <c:v>59.496500000000012</c:v>
                </c:pt>
                <c:pt idx="520">
                  <c:v>62.133800000000001</c:v>
                </c:pt>
                <c:pt idx="521">
                  <c:v>65.620799999999988</c:v>
                </c:pt>
                <c:pt idx="522">
                  <c:v>60.909600000000005</c:v>
                </c:pt>
                <c:pt idx="523">
                  <c:v>59.436200000000007</c:v>
                </c:pt>
                <c:pt idx="524">
                  <c:v>59.982400000000005</c:v>
                </c:pt>
                <c:pt idx="525">
                  <c:v>56.232400000000013</c:v>
                </c:pt>
                <c:pt idx="526">
                  <c:v>60.813399999999994</c:v>
                </c:pt>
                <c:pt idx="527">
                  <c:v>58.156100000000002</c:v>
                </c:pt>
                <c:pt idx="528">
                  <c:v>61.282500000000013</c:v>
                </c:pt>
                <c:pt idx="529">
                  <c:v>61.566000000000003</c:v>
                </c:pt>
                <c:pt idx="530">
                  <c:v>59.673200000000001</c:v>
                </c:pt>
                <c:pt idx="531">
                  <c:v>62.801299999999998</c:v>
                </c:pt>
                <c:pt idx="532">
                  <c:v>63.019400000000005</c:v>
                </c:pt>
                <c:pt idx="533">
                  <c:v>52.933700000000002</c:v>
                </c:pt>
                <c:pt idx="534">
                  <c:v>61.593500000000013</c:v>
                </c:pt>
                <c:pt idx="535">
                  <c:v>63.214600000000004</c:v>
                </c:pt>
                <c:pt idx="536">
                  <c:v>62.70850000000015</c:v>
                </c:pt>
                <c:pt idx="537">
                  <c:v>58.145600000000002</c:v>
                </c:pt>
                <c:pt idx="538">
                  <c:v>63.3994</c:v>
                </c:pt>
                <c:pt idx="539">
                  <c:v>65.427400000000006</c:v>
                </c:pt>
                <c:pt idx="540">
                  <c:v>20.815100000000001</c:v>
                </c:pt>
                <c:pt idx="541">
                  <c:v>31.028099999999906</c:v>
                </c:pt>
                <c:pt idx="542">
                  <c:v>23.545699999999876</c:v>
                </c:pt>
                <c:pt idx="543">
                  <c:v>24.552499999999906</c:v>
                </c:pt>
                <c:pt idx="544">
                  <c:v>27.2638</c:v>
                </c:pt>
                <c:pt idx="545">
                  <c:v>24.23</c:v>
                </c:pt>
                <c:pt idx="546">
                  <c:v>22.677199999999999</c:v>
                </c:pt>
                <c:pt idx="547">
                  <c:v>29.141500000000001</c:v>
                </c:pt>
                <c:pt idx="548">
                  <c:v>29.719799999999989</c:v>
                </c:pt>
                <c:pt idx="549">
                  <c:v>31.477900000000005</c:v>
                </c:pt>
                <c:pt idx="550">
                  <c:v>26.319600000000001</c:v>
                </c:pt>
                <c:pt idx="551">
                  <c:v>17.927600000000002</c:v>
                </c:pt>
                <c:pt idx="552">
                  <c:v>31.303899999999999</c:v>
                </c:pt>
                <c:pt idx="553">
                  <c:v>24.973499999999905</c:v>
                </c:pt>
                <c:pt idx="554">
                  <c:v>28.892499999999906</c:v>
                </c:pt>
                <c:pt idx="555">
                  <c:v>26.91829999999991</c:v>
                </c:pt>
                <c:pt idx="556">
                  <c:v>35.309200000000004</c:v>
                </c:pt>
                <c:pt idx="557">
                  <c:v>23.747599999999906</c:v>
                </c:pt>
                <c:pt idx="558">
                  <c:v>30.563599999999891</c:v>
                </c:pt>
                <c:pt idx="559">
                  <c:v>26.1906</c:v>
                </c:pt>
                <c:pt idx="560">
                  <c:v>29.065799999999861</c:v>
                </c:pt>
                <c:pt idx="561">
                  <c:v>25.732199999999914</c:v>
                </c:pt>
                <c:pt idx="562">
                  <c:v>23.064</c:v>
                </c:pt>
                <c:pt idx="563">
                  <c:v>18.9528</c:v>
                </c:pt>
                <c:pt idx="564">
                  <c:v>19.3506</c:v>
                </c:pt>
                <c:pt idx="565">
                  <c:v>21.655999999999999</c:v>
                </c:pt>
                <c:pt idx="566">
                  <c:v>31.473699999999891</c:v>
                </c:pt>
                <c:pt idx="567">
                  <c:v>21.594200000000001</c:v>
                </c:pt>
                <c:pt idx="568">
                  <c:v>29.035499999999917</c:v>
                </c:pt>
                <c:pt idx="569">
                  <c:v>21.923699999999876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Scenario3'!$B$586:$B$604</c:f>
              <c:numCache>
                <c:formatCode>General</c:formatCode>
                <c:ptCount val="19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  <c:pt idx="12">
                  <c:v>55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</c:numCache>
            </c:numRef>
          </c:xVal>
          <c:yVal>
            <c:numRef>
              <c:f>'MBSS IEEE Scenario3'!$C$586:$C$604</c:f>
              <c:numCache>
                <c:formatCode>General</c:formatCode>
                <c:ptCount val="19"/>
                <c:pt idx="0">
                  <c:v>43.301299999999998</c:v>
                </c:pt>
                <c:pt idx="1">
                  <c:v>60.6218</c:v>
                </c:pt>
                <c:pt idx="2">
                  <c:v>25.980799999999839</c:v>
                </c:pt>
                <c:pt idx="3">
                  <c:v>77.942300000000003</c:v>
                </c:pt>
                <c:pt idx="4">
                  <c:v>8.6603000000000012</c:v>
                </c:pt>
                <c:pt idx="5">
                  <c:v>51.961500000000001</c:v>
                </c:pt>
                <c:pt idx="6">
                  <c:v>34.641000000000005</c:v>
                </c:pt>
                <c:pt idx="7">
                  <c:v>69.281999999999996</c:v>
                </c:pt>
                <c:pt idx="8">
                  <c:v>17.320499999999921</c:v>
                </c:pt>
                <c:pt idx="9">
                  <c:v>51.961500000000001</c:v>
                </c:pt>
                <c:pt idx="10">
                  <c:v>34.641000000000005</c:v>
                </c:pt>
                <c:pt idx="11">
                  <c:v>69.281999999999996</c:v>
                </c:pt>
                <c:pt idx="12">
                  <c:v>17.320499999999921</c:v>
                </c:pt>
                <c:pt idx="13">
                  <c:v>43.301299999999998</c:v>
                </c:pt>
                <c:pt idx="14">
                  <c:v>60.6218</c:v>
                </c:pt>
                <c:pt idx="15">
                  <c:v>25.980799999999839</c:v>
                </c:pt>
                <c:pt idx="16">
                  <c:v>43.301299999999998</c:v>
                </c:pt>
                <c:pt idx="17">
                  <c:v>60.6218</c:v>
                </c:pt>
                <c:pt idx="18">
                  <c:v>25.980799999999839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9826640"/>
        <c:axId val="639826248"/>
      </c:scatterChart>
      <c:valAx>
        <c:axId val="639826640"/>
        <c:scaling>
          <c:orientation val="minMax"/>
          <c:max val="8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39826248"/>
        <c:crosses val="autoZero"/>
        <c:crossBetween val="midCat"/>
        <c:majorUnit val="5"/>
        <c:minorUnit val="2"/>
      </c:valAx>
      <c:valAx>
        <c:axId val="639826248"/>
        <c:scaling>
          <c:orientation val="minMax"/>
          <c:max val="8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39826640"/>
        <c:crosses val="autoZero"/>
        <c:crossBetween val="midCat"/>
        <c:majorUnit val="5"/>
        <c:minorUnit val="1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180STA-36BSS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'MBSS IEEE PAR 180STA'!$B$8</c:f>
              <c:strCache>
                <c:ptCount val="1"/>
                <c:pt idx="0">
                  <c:v>11ac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180STA'!$B$9,'MBSS IEEE PAR 180STA'!$F$9)</c:f>
              <c:numCache>
                <c:formatCode>General</c:formatCode>
                <c:ptCount val="2"/>
                <c:pt idx="0">
                  <c:v>151.4120503</c:v>
                </c:pt>
                <c:pt idx="1">
                  <c:v>158.42606599999996</c:v>
                </c:pt>
              </c:numCache>
            </c:numRef>
          </c:val>
        </c:ser>
        <c:ser>
          <c:idx val="1"/>
          <c:order val="1"/>
          <c:tx>
            <c:strRef>
              <c:f>'MBSS IEEE PAR 180STA'!$C$8</c:f>
              <c:strCache>
                <c:ptCount val="1"/>
                <c:pt idx="0">
                  <c:v>11ax MU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180STA'!$C$9,'MBSS IEEE PAR 180STA'!$G$9)</c:f>
              <c:numCache>
                <c:formatCode>General</c:formatCode>
                <c:ptCount val="2"/>
                <c:pt idx="0">
                  <c:v>202.29129130000004</c:v>
                </c:pt>
                <c:pt idx="1">
                  <c:v>150.11807209999998</c:v>
                </c:pt>
              </c:numCache>
            </c:numRef>
          </c:val>
        </c:ser>
        <c:ser>
          <c:idx val="2"/>
          <c:order val="2"/>
          <c:tx>
            <c:strRef>
              <c:f>'MBSS IEEE PAR 180STA'!$D$8</c:f>
              <c:strCache>
                <c:ptCount val="1"/>
                <c:pt idx="0">
                  <c:v>11ax MU OBSS PD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180STA'!$D$9,'MBSS IEEE PAR 180STA'!$H$9)</c:f>
              <c:numCache>
                <c:formatCode>General</c:formatCode>
                <c:ptCount val="2"/>
                <c:pt idx="0">
                  <c:v>254.33605700000001</c:v>
                </c:pt>
                <c:pt idx="1">
                  <c:v>200.18551919999996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825464"/>
        <c:axId val="639825856"/>
      </c:barChart>
      <c:catAx>
        <c:axId val="63982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39825856"/>
        <c:crosses val="autoZero"/>
        <c:auto val="1"/>
        <c:lblAlgn val="ctr"/>
        <c:lblOffset val="100"/>
        <c:noMultiLvlLbl val="0"/>
      </c:catAx>
      <c:valAx>
        <c:axId val="639825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39825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3602" y="6475413"/>
            <a:ext cx="188032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63602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 et al, Mediatek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1435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PAR Verification Simulation Follow-up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2016-11-7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1519"/>
              </p:ext>
            </p:extLst>
          </p:nvPr>
        </p:nvGraphicFramePr>
        <p:xfrm>
          <a:off x="536575" y="2743200"/>
          <a:ext cx="7824788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" name="Document" r:id="rId4" imgW="9226635" imgH="4245515" progId="Word.Document.8">
                  <p:embed/>
                </p:oleObj>
              </mc:Choice>
              <mc:Fallback>
                <p:oleObj name="Document" r:id="rId4" imgW="9226635" imgH="4245515" progId="Word.Document.8">
                  <p:embed/>
                  <p:pic>
                    <p:nvPicPr>
                      <p:cNvPr id="0" name="Picture 2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743200"/>
                        <a:ext cx="7824788" cy="360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11-14-0980-16-00ax-simulation-scenarios.docx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11-14-0571-12-00ax-evaluation-methodology.docx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Draft P802.11ax_D0.3.pdf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11-16-1143-01-00ax-11ax-par-verification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 far, our system simulation results for 11ax PAR verification show performance gain for certain Evaluation Methodology [2] simulation scenarios is limited to &lt; 2x.</a:t>
            </a:r>
          </a:p>
          <a:p>
            <a:pPr lvl="1"/>
            <a:r>
              <a:rPr lang="en-GB" dirty="0" smtClean="0"/>
              <a:t>11ax PAR calls for “enable </a:t>
            </a:r>
            <a:r>
              <a:rPr lang="en-GB" dirty="0"/>
              <a:t>at least one mode of operation capable of supporting at least </a:t>
            </a:r>
            <a:r>
              <a:rPr lang="en-GB" b="1" dirty="0"/>
              <a:t>four times </a:t>
            </a:r>
            <a:r>
              <a:rPr lang="en-GB" dirty="0"/>
              <a:t>improvement in the average throughput per station (measured at the MAC data service access point) in a dense deployment scenario, while maintaining or improving the power efficiency per </a:t>
            </a:r>
            <a:r>
              <a:rPr lang="en-GB" dirty="0" smtClean="0"/>
              <a:t>station.”</a:t>
            </a:r>
            <a:endParaRPr lang="en-US" dirty="0" smtClean="0"/>
          </a:p>
          <a:p>
            <a:r>
              <a:rPr lang="en-US" dirty="0" smtClean="0"/>
              <a:t>The scenarios in [2] involve dense deployments with multiple BSS. It may take time to identify the right ‘mode(s)’ of operation, but we should also consider new scenarios.</a:t>
            </a:r>
          </a:p>
          <a:p>
            <a:r>
              <a:rPr lang="en-US" dirty="0" smtClean="0"/>
              <a:t>Here we review the latest results and point our possible new directions.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1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Multiple BSS Simulation Setup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Topologies: residential scenario and indoor BSS scenario in the 11ax simulation scenarios document </a:t>
            </a:r>
            <a:r>
              <a:rPr lang="en-US" altLang="zh-TW" sz="2600" dirty="0" smtClean="0"/>
              <a:t>[1]</a:t>
            </a:r>
          </a:p>
          <a:p>
            <a:pPr lvl="1"/>
            <a:r>
              <a:rPr lang="en-US" altLang="zh-TW" dirty="0" smtClean="0"/>
              <a:t>Partial results of this presentation were presented in Warsaw meeting [4]</a:t>
            </a:r>
          </a:p>
          <a:p>
            <a:r>
              <a:rPr lang="en-US" altLang="zh-TW" dirty="0" smtClean="0"/>
              <a:t>PHY abstraction and SINR calculation</a:t>
            </a:r>
          </a:p>
          <a:p>
            <a:pPr lvl="1"/>
            <a:r>
              <a:rPr lang="en-US" altLang="zh-TW" dirty="0" smtClean="0"/>
              <a:t>Follow 11ax evaluation methodology [2].</a:t>
            </a:r>
          </a:p>
          <a:p>
            <a:r>
              <a:rPr lang="en-US" altLang="zh-TW" dirty="0" smtClean="0"/>
              <a:t>MAC protocols, such as CCA, </a:t>
            </a:r>
            <a:r>
              <a:rPr lang="en-US" altLang="zh-TW" dirty="0" err="1" smtClean="0"/>
              <a:t>backoff</a:t>
            </a:r>
            <a:r>
              <a:rPr lang="en-US" altLang="zh-TW" dirty="0" smtClean="0"/>
              <a:t>, trigger frame, and etc.</a:t>
            </a:r>
          </a:p>
          <a:p>
            <a:pPr lvl="1"/>
            <a:r>
              <a:rPr lang="en-US" altLang="zh-TW" dirty="0" smtClean="0"/>
              <a:t>Based on 11ax draft D0.3 [3].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3200400"/>
          <a:ext cx="6120680" cy="347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880"/>
                <a:gridCol w="3523800"/>
              </a:tblGrid>
              <a:tr h="315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Default Value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Traffic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 buffer UDP UL/DL traffic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 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Bytes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AP/STA # of TX/TX antenna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</a:t>
                      </a:r>
                      <a:r>
                        <a:rPr lang="en-US" sz="1400" baseline="0" dirty="0" smtClean="0"/>
                        <a:t> Protocol parameters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EDCA with default parameters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 MHz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Aggregation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64 MPDU per AMPDU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RTS/CTS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OFDMA allocation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Five 242-tone RUs</a:t>
                      </a:r>
                      <a:r>
                        <a:rPr lang="en-US" sz="1400" baseline="0" dirty="0" smtClean="0"/>
                        <a:t> and one 26-tone RU</a:t>
                      </a:r>
                      <a:endParaRPr lang="en-US" sz="1400" dirty="0"/>
                    </a:p>
                  </a:txBody>
                  <a:tcPr/>
                </a:tc>
              </a:tr>
              <a:tr h="315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OBSS PD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-75 </a:t>
                      </a:r>
                      <a:r>
                        <a:rPr lang="en-US" sz="1400" dirty="0" err="1" smtClean="0"/>
                        <a:t>dBm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Topology 1: Residential Scenario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Setting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5 floors with 2 x 10 apartments on each floor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Each BSS has 5 STAs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AP is at the center of each apartment. STAs’ locations are randomly assigned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Each apartment is 10m x 10m x 3m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Frequency reuse factor </a:t>
            </a:r>
            <a:r>
              <a:rPr lang="en-US" altLang="zh-TW" dirty="0" smtClean="0"/>
              <a:t>3: 1/3 </a:t>
            </a:r>
            <a:r>
              <a:rPr lang="en-US" altLang="zh-TW" dirty="0" smtClean="0"/>
              <a:t>of the apartments are deployed with AP/STA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447800"/>
            <a:ext cx="2967790" cy="101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55912"/>
            <a:ext cx="2970229" cy="999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464024"/>
            <a:ext cx="2965352" cy="977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400128"/>
            <a:ext cx="2965352" cy="999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5408240"/>
            <a:ext cx="2965352" cy="9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Topology 2: Indoor BSS Scenario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Setting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Frequency reuse factor is 1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There are 19 BSSs with 30 STAs in each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Total of 570 STAs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Radius </a:t>
            </a:r>
            <a:r>
              <a:rPr lang="en-US" altLang="zh-TW" dirty="0" smtClean="0"/>
              <a:t>of each BSS is 10m with </a:t>
            </a:r>
            <a:r>
              <a:rPr lang="en-US" altLang="zh-TW" dirty="0" smtClean="0"/>
              <a:t>AP </a:t>
            </a:r>
            <a:r>
              <a:rPr lang="en-US" altLang="zh-TW" dirty="0" smtClean="0"/>
              <a:t>at </a:t>
            </a:r>
            <a:r>
              <a:rPr lang="en-US" altLang="zh-TW" dirty="0" smtClean="0"/>
              <a:t>the center of a </a:t>
            </a:r>
            <a:r>
              <a:rPr lang="en-US" altLang="zh-TW" dirty="0" smtClean="0"/>
              <a:t>hexagon area and STAs randomly </a:t>
            </a:r>
            <a:r>
              <a:rPr lang="en-US" altLang="zh-TW" dirty="0" smtClean="0"/>
              <a:t>placed </a:t>
            </a:r>
            <a:r>
              <a:rPr lang="en-US" altLang="zh-TW" dirty="0" smtClean="0"/>
              <a:t>within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hexagon.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4572000" y="1484784"/>
          <a:ext cx="4392488" cy="501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Results (1/2)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399"/>
            <a:ext cx="3886200" cy="4799013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Residential scenario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DL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Better PER provides gains for 11ax MU.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With OBSS PD, the extra TX opportunities give more performance gain.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11ax with OBSS_PD has </a:t>
            </a:r>
            <a:r>
              <a:rPr lang="en-US" altLang="zh-TW" b="1" dirty="0" smtClean="0">
                <a:solidFill>
                  <a:srgbClr val="0000FF"/>
                </a:solidFill>
              </a:rPr>
              <a:t>1.6</a:t>
            </a:r>
            <a:r>
              <a:rPr lang="en-US" altLang="zh-TW" dirty="0" smtClean="0"/>
              <a:t> times throughput gain over 11ac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UL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Highlights cost of trigger frame overhead: UL </a:t>
            </a:r>
            <a:r>
              <a:rPr lang="en-US" altLang="zh-TW" dirty="0" smtClean="0"/>
              <a:t>OFDMA gets better PER but total throughput is lower. Need OBSS PD to provide more trigger frame transmission opportunities to have performance </a:t>
            </a:r>
            <a:r>
              <a:rPr lang="en-US" altLang="zh-TW" dirty="0" smtClean="0"/>
              <a:t>gain.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11ax with OBSS_PD has </a:t>
            </a:r>
            <a:r>
              <a:rPr lang="en-US" altLang="zh-TW" b="1" dirty="0" smtClean="0">
                <a:solidFill>
                  <a:srgbClr val="0000FF"/>
                </a:solidFill>
              </a:rPr>
              <a:t>1.3</a:t>
            </a:r>
            <a:r>
              <a:rPr lang="en-US" altLang="zh-TW" dirty="0" smtClean="0"/>
              <a:t> times throughput gain over 11ac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686028890"/>
              </p:ext>
            </p:extLst>
          </p:nvPr>
        </p:nvGraphicFramePr>
        <p:xfrm>
          <a:off x="4788024" y="2132856"/>
          <a:ext cx="410445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Results (2/2)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85800"/>
          </a:xfrm>
        </p:spPr>
        <p:txBody>
          <a:bodyPr/>
          <a:lstStyle/>
          <a:p>
            <a:r>
              <a:rPr lang="en-US" altLang="zh-TW" dirty="0" smtClean="0"/>
              <a:t>With more parameter tuning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Content Placeholder 10"/>
          <p:cNvGraphicFramePr>
            <a:graphicFrameLocks/>
          </p:cNvGraphicFramePr>
          <p:nvPr/>
        </p:nvGraphicFramePr>
        <p:xfrm>
          <a:off x="838200" y="2057400"/>
          <a:ext cx="727280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080120"/>
                <a:gridCol w="648072"/>
                <a:gridCol w="720080"/>
                <a:gridCol w="3024336"/>
              </a:tblGrid>
              <a:tr h="37084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STAs per BSS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Total STAs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MCS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11ax with OBSS_PD</a:t>
                      </a:r>
                      <a:r>
                        <a:rPr lang="en-US" altLang="zh-TW" sz="1600" baseline="0" dirty="0" smtClean="0"/>
                        <a:t> </a:t>
                      </a:r>
                      <a:r>
                        <a:rPr lang="en-US" altLang="zh-TW" sz="1600" dirty="0" smtClean="0"/>
                        <a:t>Performance gain over</a:t>
                      </a:r>
                      <a:r>
                        <a:rPr lang="en-US" altLang="zh-TW" sz="1600" baseline="0" dirty="0" smtClean="0"/>
                        <a:t> 11ac 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Residential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180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1.3</a:t>
                      </a:r>
                    </a:p>
                    <a:p>
                      <a:r>
                        <a:rPr lang="en-US" altLang="zh-TW" sz="1600" dirty="0" smtClean="0"/>
                        <a:t>DL: 1.6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Residential</a:t>
                      </a:r>
                      <a:endParaRPr lang="zh-TW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416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1.6</a:t>
                      </a:r>
                    </a:p>
                    <a:p>
                      <a:r>
                        <a:rPr lang="en-US" altLang="zh-TW" sz="1600" dirty="0" smtClean="0"/>
                        <a:t>DL: 1.9</a:t>
                      </a:r>
                      <a:endParaRPr lang="zh-TW" alt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Residential</a:t>
                      </a:r>
                      <a:endParaRPr lang="zh-TW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416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1.75</a:t>
                      </a:r>
                    </a:p>
                    <a:p>
                      <a:r>
                        <a:rPr lang="en-US" altLang="zh-TW" sz="1600" dirty="0" smtClean="0"/>
                        <a:t>DL: 1.5</a:t>
                      </a:r>
                      <a:endParaRPr lang="zh-TW" alt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Residential</a:t>
                      </a:r>
                      <a:endParaRPr lang="zh-TW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416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9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1.85</a:t>
                      </a:r>
                    </a:p>
                    <a:p>
                      <a:r>
                        <a:rPr lang="en-US" altLang="zh-TW" sz="1600" dirty="0" smtClean="0"/>
                        <a:t>DL: 1.5</a:t>
                      </a:r>
                      <a:endParaRPr lang="zh-TW" alt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Residential</a:t>
                      </a:r>
                      <a:endParaRPr lang="zh-TW" altLang="en-US" sz="1600" dirty="0" smtClean="0"/>
                    </a:p>
                    <a:p>
                      <a:r>
                        <a:rPr lang="en-US" altLang="zh-TW" sz="1600" dirty="0" smtClean="0"/>
                        <a:t>with 20m</a:t>
                      </a:r>
                      <a:r>
                        <a:rPr lang="en-US" altLang="zh-TW" sz="1600" baseline="0" dirty="0" smtClean="0"/>
                        <a:t> x 20m</a:t>
                      </a:r>
                    </a:p>
                    <a:p>
                      <a:r>
                        <a:rPr lang="en-US" altLang="zh-TW" sz="1600" baseline="0" dirty="0" smtClean="0"/>
                        <a:t>apartment size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416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1.74</a:t>
                      </a:r>
                    </a:p>
                    <a:p>
                      <a:r>
                        <a:rPr lang="en-US" altLang="zh-TW" sz="1600" dirty="0" smtClean="0"/>
                        <a:t>DL: 1.5</a:t>
                      </a:r>
                      <a:endParaRPr lang="zh-TW" altLang="en-US" sz="1600" dirty="0" smtClean="0"/>
                    </a:p>
                    <a:p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Indoor</a:t>
                      </a:r>
                      <a:r>
                        <a:rPr lang="en-US" altLang="zh-TW" sz="1600" baseline="0" dirty="0" smtClean="0"/>
                        <a:t> BSS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30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570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UL: 1.6</a:t>
                      </a:r>
                    </a:p>
                    <a:p>
                      <a:r>
                        <a:rPr lang="en-US" altLang="zh-TW" sz="1600" dirty="0" smtClean="0"/>
                        <a:t>DL: 1.7</a:t>
                      </a:r>
                      <a:endParaRPr lang="zh-TW" alt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the residential scenario, </a:t>
            </a:r>
          </a:p>
          <a:p>
            <a:pPr lvl="1"/>
            <a:r>
              <a:rPr lang="en-US" altLang="zh-TW" dirty="0" smtClean="0"/>
              <a:t>Increasing STA size (5-&gt;13) improves DL gain </a:t>
            </a:r>
          </a:p>
          <a:p>
            <a:pPr lvl="1"/>
            <a:r>
              <a:rPr lang="en-US" altLang="zh-TW" dirty="0" smtClean="0"/>
              <a:t>Using higher UL MCS (5-&gt;8, 9) improves UL gain</a:t>
            </a:r>
          </a:p>
          <a:p>
            <a:r>
              <a:rPr lang="en-US" altLang="zh-TW" dirty="0" smtClean="0"/>
              <a:t>Indoor BSS scenario with more STAs and no frequency reuse does not show </a:t>
            </a:r>
            <a:r>
              <a:rPr lang="en-US" altLang="zh-TW" dirty="0" smtClean="0"/>
              <a:t>additional performance gain</a:t>
            </a:r>
            <a:endParaRPr lang="en-US" altLang="zh-TW" dirty="0" smtClean="0"/>
          </a:p>
          <a:p>
            <a:r>
              <a:rPr lang="en-US" altLang="zh-TW" dirty="0" smtClean="0"/>
              <a:t>We do see &gt; 4x gain with certain single BSS </a:t>
            </a:r>
            <a:r>
              <a:rPr lang="en-US" altLang="zh-TW" dirty="0" smtClean="0"/>
              <a:t>scenarios, but they are not the ‘dense’ STA and BSS scenarios we target in the EVM [2].</a:t>
            </a:r>
            <a:endParaRPr lang="en-US" altLang="zh-TW" dirty="0"/>
          </a:p>
          <a:p>
            <a:r>
              <a:rPr lang="en-US" altLang="zh-TW" dirty="0" smtClean="0"/>
              <a:t>Next Steps?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Strawpoll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While we continue to look for additional gain under new modes - combination of 11ax features, do we:</a:t>
            </a:r>
          </a:p>
          <a:p>
            <a:r>
              <a:rPr lang="en-US" altLang="zh-TW" dirty="0" smtClean="0"/>
              <a:t>Option </a:t>
            </a:r>
            <a:r>
              <a:rPr lang="en-US" altLang="zh-TW" dirty="0" smtClean="0"/>
              <a:t>1</a:t>
            </a:r>
          </a:p>
          <a:p>
            <a:pPr lvl="1"/>
            <a:r>
              <a:rPr lang="en-US" altLang="zh-TW" dirty="0" smtClean="0"/>
              <a:t>Continue to use current EVM [2] scenarios</a:t>
            </a:r>
            <a:r>
              <a:rPr lang="en-US" altLang="zh-TW" dirty="0" smtClean="0"/>
              <a:t>. </a:t>
            </a:r>
            <a:endParaRPr lang="en-US" altLang="zh-TW" dirty="0" smtClean="0"/>
          </a:p>
          <a:p>
            <a:r>
              <a:rPr lang="en-US" altLang="zh-TW" dirty="0" smtClean="0"/>
              <a:t>Option 2</a:t>
            </a:r>
          </a:p>
          <a:p>
            <a:pPr lvl="1"/>
            <a:r>
              <a:rPr lang="en-US" altLang="zh-TW" dirty="0" smtClean="0"/>
              <a:t>Modify scenarios in the EVM [2]. E.g</a:t>
            </a:r>
            <a:r>
              <a:rPr lang="en-US" altLang="zh-TW" dirty="0" smtClean="0"/>
              <a:t>.</a:t>
            </a:r>
          </a:p>
          <a:p>
            <a:pPr lvl="2"/>
            <a:r>
              <a:rPr lang="en-US" altLang="zh-TW" dirty="0" smtClean="0"/>
              <a:t>Adding single BSS scenarios</a:t>
            </a:r>
          </a:p>
          <a:p>
            <a:pPr lvl="2"/>
            <a:r>
              <a:rPr lang="en-US" altLang="zh-TW" dirty="0" smtClean="0"/>
              <a:t>New OBSS scenarios</a:t>
            </a:r>
            <a:endParaRPr lang="en-US" altLang="zh-TW" dirty="0" smtClean="0"/>
          </a:p>
          <a:p>
            <a:pPr lvl="2"/>
            <a:endParaRPr lang="en-US" altLang="zh-TW" dirty="0" smtClean="0"/>
          </a:p>
          <a:p>
            <a:r>
              <a:rPr lang="en-US" altLang="zh-TW" dirty="0" err="1" smtClean="0"/>
              <a:t>Strawpoll</a:t>
            </a:r>
            <a:r>
              <a:rPr lang="en-US" altLang="zh-TW" dirty="0" smtClean="0"/>
              <a:t>: Option 1 or Option 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101779</TotalTime>
  <Words>801</Words>
  <Application>Microsoft Office PowerPoint</Application>
  <PresentationFormat>On-screen Show (4:3)</PresentationFormat>
  <Paragraphs>161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PAR Verification Simulation Follow-up</vt:lpstr>
      <vt:lpstr>Abstract</vt:lpstr>
      <vt:lpstr>Multiple BSS Simulation Setup</vt:lpstr>
      <vt:lpstr>Topology 1: Residential Scenario</vt:lpstr>
      <vt:lpstr>Topology 2: Indoor BSS Scenario</vt:lpstr>
      <vt:lpstr>Simulation Results (1/2)</vt:lpstr>
      <vt:lpstr>Simulation Results (2/2)</vt:lpstr>
      <vt:lpstr>Summary</vt:lpstr>
      <vt:lpstr>Strawpoll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James Yee (易志熹)</cp:lastModifiedBy>
  <cp:revision>1119</cp:revision>
  <cp:lastPrinted>1998-02-10T13:28:06Z</cp:lastPrinted>
  <dcterms:created xsi:type="dcterms:W3CDTF">2007-05-21T21:00:37Z</dcterms:created>
  <dcterms:modified xsi:type="dcterms:W3CDTF">2016-11-07T06:04:41Z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