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506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514" r:id="rId11"/>
    <p:sldId id="515" r:id="rId12"/>
    <p:sldId id="516" r:id="rId13"/>
    <p:sldId id="517" r:id="rId14"/>
    <p:sldId id="518" r:id="rId15"/>
    <p:sldId id="520" r:id="rId16"/>
    <p:sldId id="51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72" autoAdjust="0"/>
    <p:restoredTop sz="99548" autoAdjust="0"/>
  </p:normalViewPr>
  <p:slideViewPr>
    <p:cSldViewPr>
      <p:cViewPr>
        <p:scale>
          <a:sx n="80" d="100"/>
          <a:sy n="80" d="100"/>
        </p:scale>
        <p:origin x="582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13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37340" y="6475413"/>
            <a:ext cx="18065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7340" y="6475413"/>
            <a:ext cx="1806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Jayh</a:t>
            </a:r>
            <a:r>
              <a:rPr lang="en-US" altLang="ko-KR" dirty="0" smtClean="0"/>
              <a:t> H. Park,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802.11-16/1403r1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SR </a:t>
            </a:r>
            <a:r>
              <a:rPr lang="en-US" dirty="0" err="1" smtClean="0"/>
              <a:t>Backoff</a:t>
            </a:r>
            <a:r>
              <a:rPr lang="en-US" dirty="0" smtClean="0"/>
              <a:t> Procedure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2016-11-08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71683"/>
              </p:ext>
            </p:extLst>
          </p:nvPr>
        </p:nvGraphicFramePr>
        <p:xfrm>
          <a:off x="838200" y="30480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Jayh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93587" y="1295400"/>
          <a:ext cx="7848600" cy="4131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720"/>
                <a:gridCol w="1239253"/>
                <a:gridCol w="1734954"/>
                <a:gridCol w="1171073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Affiliation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Phone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Email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Narendar Madhavan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Toshiba 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ＭＳ 明朝"/>
                        </a:rPr>
                        <a:t>narendar.madhavan@toshiba.co.jp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Masahiro Sekiya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Toshihisa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Nabetani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Tsuguhide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Aoki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Tomoko Adachi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Kentaro</a:t>
                      </a: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 Taniguchi 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Daisuke Taki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Koji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Horisaki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David Halls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Filippo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ＭＳ 明朝"/>
                        </a:rPr>
                        <a:t>Tosato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Zubeir Bocus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ＭＳ 明朝"/>
                        </a:rPr>
                        <a:t>Parag</a:t>
                      </a:r>
                      <a:r>
                        <a:rPr lang="en-US" sz="1100" baseline="0" dirty="0" smtClean="0">
                          <a:effectLst/>
                          <a:latin typeface="Times New Roman"/>
                          <a:ea typeface="ＭＳ 明朝"/>
                        </a:rPr>
                        <a:t> Kulkarni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ＭＳ 明朝"/>
                        </a:rPr>
                        <a:t> </a:t>
                      </a: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/>
          </p:nvPr>
        </p:nvGraphicFramePr>
        <p:xfrm>
          <a:off x="685800" y="1340540"/>
          <a:ext cx="7848600" cy="30734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19200"/>
                <a:gridCol w="1600200"/>
                <a:gridCol w="1295400"/>
                <a:gridCol w="2133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5558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last F2F meeting, related motion of the OBSS_PD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was passed as below:</a:t>
            </a:r>
          </a:p>
          <a:p>
            <a:pPr lvl="1"/>
            <a:r>
              <a:rPr lang="en-US" altLang="ko-KR" dirty="0"/>
              <a:t>When the receiving STA validates the conditions for spatial reuse operation by using OBSS_PD level, it shall invoke an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by resuming the </a:t>
            </a:r>
            <a:r>
              <a:rPr lang="en-US" altLang="ko-KR" dirty="0" err="1"/>
              <a:t>backoff</a:t>
            </a:r>
            <a:r>
              <a:rPr lang="en-US" altLang="ko-KR" dirty="0"/>
              <a:t> counter countdown for the associated EDCAF as defined in 10.22.2.2 EDCA </a:t>
            </a:r>
            <a:r>
              <a:rPr lang="en-US" altLang="ko-KR" dirty="0" err="1"/>
              <a:t>backoff</a:t>
            </a:r>
            <a:r>
              <a:rPr lang="en-US" altLang="ko-KR" dirty="0"/>
              <a:t> procedure.</a:t>
            </a:r>
          </a:p>
          <a:p>
            <a:endParaRPr lang="en-US" altLang="ko-KR" dirty="0" smtClean="0"/>
          </a:p>
          <a:p>
            <a:r>
              <a:rPr lang="en-US" altLang="ko-KR" dirty="0"/>
              <a:t>In this contribution, we want to clarify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for SR Delay </a:t>
            </a:r>
            <a:r>
              <a:rPr lang="en-US" altLang="ko-KR" dirty="0" smtClean="0"/>
              <a:t>Entry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009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SR </a:t>
            </a:r>
            <a:r>
              <a:rPr lang="en-US" altLang="ko-KR" dirty="0"/>
              <a:t>delayed case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SR Delay entry</a:t>
            </a:r>
          </a:p>
          <a:p>
            <a:pPr lvl="1"/>
            <a:r>
              <a:rPr lang="en-US" altLang="ko-KR" dirty="0"/>
              <a:t>If the inter-BSS PPDU is regarded as not having been received at all, the inter-BSS PPDU is HE SU PPDU or HE extended range SU PPDU, and the RXVECTOR parameter SPATIAL_REUSE of the HE SU PPDU or HE extended range SU PPDU is set to </a:t>
            </a:r>
            <a:r>
              <a:rPr lang="en-US" altLang="ko-KR" dirty="0" err="1"/>
              <a:t>SR_Delay</a:t>
            </a:r>
            <a:r>
              <a:rPr lang="en-US" altLang="ko-KR" dirty="0"/>
              <a:t> entry, the medium condition for the STA shall indicate BUSY for the duration of the HE SU PPDU or HE extended range SU PPDU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SR transmission is deferred, and UL MU is not disrupted</a:t>
            </a:r>
          </a:p>
          <a:p>
            <a:pPr lvl="2"/>
            <a:r>
              <a:rPr lang="en-US" altLang="ko-KR" dirty="0" smtClean="0"/>
              <a:t>Trigger frame is protected</a:t>
            </a:r>
            <a:endParaRPr lang="en-US" altLang="ko-KR" sz="1200" dirty="0" smtClean="0"/>
          </a:p>
          <a:p>
            <a:r>
              <a:rPr lang="en-US" altLang="ko-KR" dirty="0" smtClean="0"/>
              <a:t>SR </a:t>
            </a:r>
            <a:r>
              <a:rPr lang="en-US" altLang="ko-KR" dirty="0"/>
              <a:t>is not permitted during the length of an HE SU PPDU</a:t>
            </a:r>
          </a:p>
          <a:p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직사각형 7"/>
          <p:cNvSpPr/>
          <p:nvPr/>
        </p:nvSpPr>
        <p:spPr bwMode="auto">
          <a:xfrm>
            <a:off x="3267074" y="5297025"/>
            <a:ext cx="1334285" cy="381000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frame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4817160" y="5594296"/>
            <a:ext cx="1982788" cy="55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782953" y="5297025"/>
            <a:ext cx="559453" cy="381000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HE PHY</a:t>
            </a: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4717966" y="5594296"/>
            <a:ext cx="175394" cy="553984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16939" y="5732788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trigger based PPDU</a:t>
            </a:r>
            <a:endParaRPr lang="ko-KR" altLang="en-US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3347707" y="5181617"/>
            <a:ext cx="12490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3349003" y="5181617"/>
            <a:ext cx="0" cy="48045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4599940" y="5181617"/>
            <a:ext cx="0" cy="1196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248232" y="4922175"/>
            <a:ext cx="143500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0000FF"/>
                </a:solidFill>
              </a:rPr>
              <a:t>SR is </a:t>
            </a:r>
            <a:r>
              <a:rPr lang="en-US" altLang="ko-KR" b="1" dirty="0" smtClean="0">
                <a:solidFill>
                  <a:srgbClr val="0000FF"/>
                </a:solidFill>
              </a:rPr>
              <a:t>not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</a:rPr>
              <a:t>permitted</a:t>
            </a:r>
            <a:endParaRPr lang="ko-KR" altLang="en-US" dirty="0">
              <a:solidFill>
                <a:srgbClr val="0000FF"/>
              </a:solidFill>
            </a:endParaRPr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4599843" y="6297126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941289" y="6160313"/>
            <a:ext cx="400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/>
              <a:t>AIFS and </a:t>
            </a:r>
            <a:r>
              <a:rPr lang="en-US" altLang="ko-KR" i="1" dirty="0" err="1" smtClean="0"/>
              <a:t>backoff</a:t>
            </a:r>
            <a:r>
              <a:rPr lang="en-US" altLang="ko-KR" i="1" dirty="0" smtClean="0"/>
              <a:t> procedure before spatial reuse transmission</a:t>
            </a:r>
            <a:endParaRPr lang="ko-KR" altLang="en-US" i="1"/>
          </a:p>
        </p:txBody>
      </p:sp>
      <p:cxnSp>
        <p:nvCxnSpPr>
          <p:cNvPr id="19" name="직선 화살표 연결선 18"/>
          <p:cNvCxnSpPr/>
          <p:nvPr/>
        </p:nvCxnSpPr>
        <p:spPr bwMode="auto">
          <a:xfrm>
            <a:off x="2495905" y="5227966"/>
            <a:ext cx="236482" cy="209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893138" y="4836249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SR transmission is deferred </a:t>
            </a:r>
          </a:p>
          <a:p>
            <a:r>
              <a:rPr lang="en-US" altLang="ko-KR" dirty="0" smtClean="0"/>
              <a:t>to the end of the PPDU</a:t>
            </a:r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250080" y="5710576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SU PPDU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922029" y="4802809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SIG-A field</a:t>
            </a:r>
          </a:p>
          <a:p>
            <a:r>
              <a:rPr lang="en-US" altLang="ko-KR" dirty="0" smtClean="0"/>
              <a:t>(SR field: SR delayed entry)</a:t>
            </a:r>
            <a:endParaRPr lang="ko-KR" altLang="en-US"/>
          </a:p>
        </p:txBody>
      </p:sp>
      <p:cxnSp>
        <p:nvCxnSpPr>
          <p:cNvPr id="26" name="직선 화살표 연결선 25"/>
          <p:cNvCxnSpPr/>
          <p:nvPr/>
        </p:nvCxnSpPr>
        <p:spPr bwMode="auto">
          <a:xfrm flipH="1">
            <a:off x="4620500" y="5003746"/>
            <a:ext cx="304800" cy="1151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721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Backoff</a:t>
            </a:r>
            <a:r>
              <a:rPr lang="en-US" altLang="ko-KR" dirty="0"/>
              <a:t> procedure for SR delayed case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case, the </a:t>
            </a:r>
            <a:r>
              <a:rPr lang="en-US" altLang="ko-KR" dirty="0" err="1"/>
              <a:t>backoff</a:t>
            </a:r>
            <a:r>
              <a:rPr lang="en-US" altLang="ko-KR" dirty="0"/>
              <a:t> procedure </a:t>
            </a:r>
            <a:r>
              <a:rPr lang="en-US" altLang="ko-KR" dirty="0" smtClean="0"/>
              <a:t>should be defined as below:</a:t>
            </a:r>
            <a:endParaRPr lang="en-US" altLang="ko-KR" dirty="0"/>
          </a:p>
          <a:p>
            <a:pPr lvl="1"/>
            <a:r>
              <a:rPr lang="en-US" altLang="ko-KR" dirty="0"/>
              <a:t>The HE STA shall suspend the countdown of an existing </a:t>
            </a:r>
            <a:r>
              <a:rPr lang="en-US" altLang="ko-KR" dirty="0" err="1"/>
              <a:t>backoff</a:t>
            </a:r>
            <a:r>
              <a:rPr lang="en-US" altLang="ko-KR" dirty="0"/>
              <a:t> procedure till the end of HE SU PPDU</a:t>
            </a:r>
          </a:p>
          <a:p>
            <a:pPr lvl="1"/>
            <a:r>
              <a:rPr lang="en-US" altLang="ko-KR" dirty="0"/>
              <a:t>After end of the HE SU PPDU, the STA may resume its </a:t>
            </a:r>
            <a:r>
              <a:rPr lang="en-US" altLang="ko-KR" dirty="0" err="1"/>
              <a:t>backoff</a:t>
            </a:r>
            <a:r>
              <a:rPr lang="en-US" altLang="ko-KR" dirty="0"/>
              <a:t> procedure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3" name="직사각형 32"/>
          <p:cNvSpPr/>
          <p:nvPr/>
        </p:nvSpPr>
        <p:spPr bwMode="auto">
          <a:xfrm>
            <a:off x="3219242" y="4304216"/>
            <a:ext cx="1334285" cy="381000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frame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4772366" y="4880909"/>
            <a:ext cx="1982788" cy="553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2735121" y="4304216"/>
            <a:ext cx="559453" cy="381000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HE PHY</a:t>
            </a: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4673172" y="4880909"/>
            <a:ext cx="175394" cy="553984"/>
          </a:xfrm>
          <a:prstGeom prst="rect">
            <a:avLst/>
          </a:prstGeom>
          <a:solidFill>
            <a:srgbClr val="00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72145" y="5019401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trigger based PPDU</a:t>
            </a:r>
            <a:endParaRPr lang="ko-KR" altLang="en-US"/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299875" y="4188808"/>
            <a:ext cx="12490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>
            <a:off x="3301171" y="4188808"/>
            <a:ext cx="0" cy="48045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>
            <a:off x="4552108" y="4188808"/>
            <a:ext cx="0" cy="16855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074825" y="3818267"/>
            <a:ext cx="159530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srgbClr val="0000FF"/>
                </a:solidFill>
              </a:rPr>
              <a:t>SR is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not</a:t>
            </a:r>
            <a:r>
              <a:rPr lang="en-US" altLang="ko-KR" sz="1400" dirty="0" smtClean="0">
                <a:solidFill>
                  <a:srgbClr val="0000FF"/>
                </a:solidFill>
              </a:rPr>
              <a:t> </a:t>
            </a:r>
            <a:r>
              <a:rPr lang="en-US" altLang="ko-KR" sz="1400" dirty="0" smtClean="0">
                <a:solidFill>
                  <a:srgbClr val="0000FF"/>
                </a:solidFill>
              </a:rPr>
              <a:t>permitted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  <p:cxnSp>
        <p:nvCxnSpPr>
          <p:cNvPr id="42" name="직선 화살표 연결선 41"/>
          <p:cNvCxnSpPr/>
          <p:nvPr/>
        </p:nvCxnSpPr>
        <p:spPr bwMode="auto">
          <a:xfrm>
            <a:off x="4541861" y="572684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6292" y="5559040"/>
            <a:ext cx="2758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1" dirty="0" err="1" smtClean="0"/>
              <a:t>Backoff</a:t>
            </a:r>
            <a:r>
              <a:rPr lang="en-US" altLang="ko-KR" sz="1400" i="1" dirty="0" smtClean="0"/>
              <a:t> procedure may be resumed </a:t>
            </a:r>
            <a:endParaRPr lang="ko-KR" altLang="en-US" sz="1400" i="1"/>
          </a:p>
        </p:txBody>
      </p:sp>
      <p:cxnSp>
        <p:nvCxnSpPr>
          <p:cNvPr id="44" name="직선 화살표 연결선 43"/>
          <p:cNvCxnSpPr/>
          <p:nvPr/>
        </p:nvCxnSpPr>
        <p:spPr bwMode="auto">
          <a:xfrm>
            <a:off x="2448073" y="4235157"/>
            <a:ext cx="236482" cy="2097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845306" y="3843440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SR transmission is deferred </a:t>
            </a:r>
          </a:p>
          <a:p>
            <a:r>
              <a:rPr lang="en-US" altLang="ko-KR" dirty="0" smtClean="0"/>
              <a:t>to the end of the PPDU</a:t>
            </a:r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874197" y="3810000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HE SIG-A field</a:t>
            </a:r>
          </a:p>
          <a:p>
            <a:r>
              <a:rPr lang="en-US" altLang="ko-KR" dirty="0" smtClean="0"/>
              <a:t>(SR field: SR delayed entry)</a:t>
            </a:r>
            <a:endParaRPr lang="ko-KR" altLang="en-US"/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4572668" y="4010937"/>
            <a:ext cx="304800" cy="1151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660321" y="5016978"/>
            <a:ext cx="1567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/>
              <a:t>Backoff</a:t>
            </a:r>
            <a:r>
              <a:rPr lang="en-US" altLang="ko-KR" sz="1400" dirty="0" smtClean="0"/>
              <a:t> procedure </a:t>
            </a:r>
            <a:br>
              <a:rPr lang="en-US" altLang="ko-KR" sz="1400" dirty="0" smtClean="0"/>
            </a:br>
            <a:r>
              <a:rPr lang="en-US" altLang="ko-KR" sz="1400" dirty="0" smtClean="0"/>
              <a:t>is suspended</a:t>
            </a:r>
            <a:endParaRPr lang="ko-KR" altLang="en-US" sz="1400"/>
          </a:p>
        </p:txBody>
      </p:sp>
      <p:cxnSp>
        <p:nvCxnSpPr>
          <p:cNvPr id="49" name="직선 연결선 48"/>
          <p:cNvCxnSpPr/>
          <p:nvPr/>
        </p:nvCxnSpPr>
        <p:spPr bwMode="auto">
          <a:xfrm>
            <a:off x="3294574" y="4188808"/>
            <a:ext cx="0" cy="8281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7120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contribution, we clarify SR </a:t>
            </a:r>
            <a:r>
              <a:rPr lang="en-US" altLang="ko-KR" dirty="0" err="1"/>
              <a:t>Backoff</a:t>
            </a:r>
            <a:r>
              <a:rPr lang="en-US" altLang="ko-KR" dirty="0"/>
              <a:t> procedure for SR Delay </a:t>
            </a:r>
            <a:r>
              <a:rPr lang="en-US" altLang="ko-KR" dirty="0" smtClean="0"/>
              <a:t>Entry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0831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</a:t>
            </a:r>
            <a:r>
              <a:rPr lang="en-US" altLang="ko-KR" dirty="0" smtClean="0"/>
              <a:t>text in </a:t>
            </a:r>
            <a:r>
              <a:rPr lang="en-US" altLang="ko-KR" dirty="0"/>
              <a:t>the 11ax spec draft?</a:t>
            </a:r>
          </a:p>
          <a:p>
            <a:pPr lvl="1"/>
            <a:endParaRPr lang="en-US" altLang="ko-KR" sz="1600" dirty="0"/>
          </a:p>
          <a:p>
            <a:pPr lvl="1"/>
            <a:r>
              <a:rPr lang="en-US" altLang="ko-KR" b="1" dirty="0" smtClean="0"/>
              <a:t>25.9.3 SRP-based Spatial reuse operation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b="1" dirty="0" smtClean="0"/>
              <a:t>SR </a:t>
            </a:r>
            <a:r>
              <a:rPr lang="en-US" altLang="ko-KR" b="1" dirty="0" err="1"/>
              <a:t>Backoff</a:t>
            </a:r>
            <a:r>
              <a:rPr lang="en-US" altLang="ko-KR" b="1" dirty="0"/>
              <a:t> procedure for SR delayed case</a:t>
            </a:r>
          </a:p>
          <a:p>
            <a:pPr lvl="2"/>
            <a:r>
              <a:rPr lang="en-US" altLang="ko-KR" dirty="0"/>
              <a:t>The STA may resume its </a:t>
            </a:r>
            <a:r>
              <a:rPr lang="en-US" altLang="ko-KR" dirty="0" err="1"/>
              <a:t>backoff</a:t>
            </a:r>
            <a:r>
              <a:rPr lang="en-US" altLang="ko-KR" dirty="0"/>
              <a:t> procedure after the end of the PPDU carrying </a:t>
            </a:r>
            <a:r>
              <a:rPr lang="en-US" altLang="ko-KR" dirty="0" smtClean="0"/>
              <a:t>the</a:t>
            </a:r>
            <a:r>
              <a:rPr lang="en-US" altLang="ko-KR" dirty="0"/>
              <a:t> </a:t>
            </a:r>
            <a:r>
              <a:rPr lang="en-US" altLang="ko-KR" dirty="0" smtClean="0"/>
              <a:t>SR </a:t>
            </a:r>
            <a:r>
              <a:rPr lang="en-US" altLang="ko-KR" dirty="0"/>
              <a:t>delay entry by following the procedure defined in 10.22.2 HCF contention based channel access (EDCA)</a:t>
            </a:r>
            <a:endParaRPr lang="ko-KR" altLang="ko-KR"/>
          </a:p>
          <a:p>
            <a:pPr marL="857250" lvl="2" indent="0">
              <a:buNone/>
            </a:pPr>
            <a:endParaRPr lang="ko-KR" altLang="ko-KR" dirty="0"/>
          </a:p>
          <a:p>
            <a:pPr lvl="2"/>
            <a:r>
              <a:rPr lang="en-US" altLang="ko-KR" b="1" dirty="0"/>
              <a:t>NOTE</a:t>
            </a:r>
            <a:r>
              <a:rPr lang="en-US" altLang="ko-KR" dirty="0"/>
              <a:t> - The countdown of an existing </a:t>
            </a:r>
            <a:r>
              <a:rPr lang="en-US" altLang="ko-KR" dirty="0" err="1"/>
              <a:t>backoff</a:t>
            </a:r>
            <a:r>
              <a:rPr lang="en-US" altLang="ko-KR" dirty="0"/>
              <a:t> procedure is suspended until the end of the PPDU carrying the SR delay entry since the medium is </a:t>
            </a:r>
            <a:r>
              <a:rPr lang="en-US" altLang="ko-KR" dirty="0" smtClean="0"/>
              <a:t>BUSY</a:t>
            </a:r>
            <a:r>
              <a:rPr lang="en-US" altLang="ko-KR" dirty="0" smtClean="0"/>
              <a:t> </a:t>
            </a:r>
            <a:r>
              <a:rPr lang="en-US" altLang="ko-KR" dirty="0"/>
              <a:t>during the duration of the PPDU carrying the SR delay entry.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5300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56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169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48435"/>
              </p:ext>
            </p:extLst>
          </p:nvPr>
        </p:nvGraphicFramePr>
        <p:xfrm>
          <a:off x="685800" y="1338127"/>
          <a:ext cx="7772400" cy="4684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Abhishek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Patil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appatil@qca.qualcomm.com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2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342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263716"/>
          <a:ext cx="7247351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9470"/>
                <a:gridCol w="1144319"/>
                <a:gridCol w="1602046"/>
                <a:gridCol w="1296894"/>
                <a:gridCol w="175462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joonsuk@apple.com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</a:t>
                      </a:r>
                      <a:endParaRPr lang="en-US" sz="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28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059065"/>
          <a:ext cx="7467600" cy="541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92121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37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39623"/>
          <a:ext cx="7620000" cy="1722976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4242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Bo Sun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#9 Wuxingduan, Xifeng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Yonggang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Ke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170 W Tasman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Pooya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Monajemi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  <a:ea typeface="+mn-ea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/>
          </p:nvPr>
        </p:nvGraphicFramePr>
        <p:xfrm>
          <a:off x="762000" y="1371600"/>
          <a:ext cx="7620000" cy="2470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55558"/>
                <a:gridCol w="1844842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48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85800" y="1193248"/>
          <a:ext cx="7848600" cy="3776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33785"/>
                <a:gridCol w="833215"/>
                <a:gridCol w="1876927"/>
                <a:gridCol w="1404486"/>
                <a:gridCol w="1900187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63840" y="6475413"/>
            <a:ext cx="218008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Jayh </a:t>
            </a:r>
            <a:r>
              <a:rPr lang="en-US" altLang="ko-KR" dirty="0" err="1" smtClean="0"/>
              <a:t>hyunhee</a:t>
            </a:r>
            <a:r>
              <a:rPr lang="en-US" altLang="ko-KR" dirty="0" smtClean="0"/>
              <a:t> </a:t>
            </a:r>
            <a:r>
              <a:rPr lang="en-US" altLang="ko-KR" dirty="0" smtClean="0"/>
              <a:t>Park,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923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99955</TotalTime>
  <Words>1582</Words>
  <Application>Microsoft Office PowerPoint</Application>
  <PresentationFormat>화면 슬라이드 쇼(4:3)</PresentationFormat>
  <Paragraphs>597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MS Mincho</vt:lpstr>
      <vt:lpstr>Arial</vt:lpstr>
      <vt:lpstr>Calibri</vt:lpstr>
      <vt:lpstr>Times New Roman</vt:lpstr>
      <vt:lpstr>802-11-Submission</vt:lpstr>
      <vt:lpstr>SR Backoff Procedure</vt:lpstr>
      <vt:lpstr>Authors (continued)</vt:lpstr>
      <vt:lpstr>Authors (continued)</vt:lpstr>
      <vt:lpstr>PowerPoint 프레젠테이션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Motivation</vt:lpstr>
      <vt:lpstr>SR delayed case</vt:lpstr>
      <vt:lpstr>Backoff procedure for SR delayed case</vt:lpstr>
      <vt:lpstr>Conclusion</vt:lpstr>
      <vt:lpstr>Straw poll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박현희/선임연구원/차세대표준(연)IoT팀(hyunh.park@lge.com)</cp:lastModifiedBy>
  <cp:revision>1318</cp:revision>
  <cp:lastPrinted>1998-02-10T13:28:06Z</cp:lastPrinted>
  <dcterms:created xsi:type="dcterms:W3CDTF">2007-05-21T21:00:37Z</dcterms:created>
  <dcterms:modified xsi:type="dcterms:W3CDTF">2016-11-08T02:59:49Z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