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82" r:id="rId4"/>
    <p:sldId id="283" r:id="rId5"/>
    <p:sldId id="284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4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</a:t>
            </a:r>
            <a:r>
              <a:rPr lang="en-US" dirty="0" smtClean="0"/>
              <a:t>0496r5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Alecsander Eitan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802.11-16/1401-01-00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762000"/>
            <a:ext cx="8381999" cy="1066800"/>
          </a:xfrm>
        </p:spPr>
        <p:txBody>
          <a:bodyPr/>
          <a:lstStyle/>
          <a:p>
            <a:r>
              <a:rPr lang="en-US" altLang="en-US" dirty="0"/>
              <a:t>MCS table for SC EDMG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2016-November-07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3429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5123"/>
              </p:ext>
            </p:extLst>
          </p:nvPr>
        </p:nvGraphicFramePr>
        <p:xfrm>
          <a:off x="381001" y="407924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Alecsander Eitan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eitana@qti.qualcomm.com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Amichai</a:t>
                      </a:r>
                      <a:r>
                        <a:rPr lang="en-US" sz="1600" baseline="0" dirty="0" smtClean="0"/>
                        <a:t> Sanderovich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Qualcomm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amichais@qti.qualcomm.com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Alecsander Eitan (Qualcomm)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current 802.11REVmc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contains </a:t>
            </a:r>
            <a:r>
              <a:rPr lang="en-US" sz="2000" b="0" dirty="0"/>
              <a:t>the MCS table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for </a:t>
            </a:r>
            <a:r>
              <a:rPr lang="en-US" sz="2000" b="0" dirty="0"/>
              <a:t>SC-DMG modem.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table is divided</a:t>
            </a:r>
            <a:br>
              <a:rPr lang="en-US" sz="2000" b="0" dirty="0"/>
            </a:br>
            <a:r>
              <a:rPr lang="en-US" sz="2000" b="0" dirty="0" smtClean="0"/>
              <a:t>into </a:t>
            </a:r>
            <a:r>
              <a:rPr lang="en-US" sz="2000" b="0" dirty="0"/>
              <a:t>two tables, </a:t>
            </a:r>
            <a:br>
              <a:rPr lang="en-US" sz="2000" b="0" dirty="0"/>
            </a:br>
            <a:r>
              <a:rPr lang="en-US" sz="2000" b="0" dirty="0"/>
              <a:t>normal and extended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involves complex header</a:t>
            </a:r>
            <a:br>
              <a:rPr lang="en-US" sz="2000" b="0" dirty="0"/>
            </a:br>
            <a:r>
              <a:rPr lang="en-US" sz="2000" b="0" dirty="0"/>
              <a:t>signaling, reserve bits usage </a:t>
            </a:r>
            <a:br>
              <a:rPr lang="en-US" sz="2000" b="0" dirty="0"/>
            </a:br>
            <a:r>
              <a:rPr lang="en-US" sz="2000" b="0" dirty="0"/>
              <a:t>and limitation on the available </a:t>
            </a:r>
            <a:br>
              <a:rPr lang="en-US" sz="2000" b="0" dirty="0"/>
            </a:br>
            <a:r>
              <a:rPr lang="en-US" sz="2000" b="0" dirty="0"/>
              <a:t>length.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038600" y="1604932"/>
            <a:ext cx="4848225" cy="4719668"/>
            <a:chOff x="4343400" y="1676400"/>
            <a:chExt cx="4848225" cy="471966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43400" y="1676400"/>
              <a:ext cx="4848225" cy="4719668"/>
            </a:xfrm>
            <a:prstGeom prst="rect">
              <a:avLst/>
            </a:prstGeom>
          </p:spPr>
        </p:pic>
        <p:sp>
          <p:nvSpPr>
            <p:cNvPr id="9" name="Oval 8"/>
            <p:cNvSpPr/>
            <p:nvPr/>
          </p:nvSpPr>
          <p:spPr bwMode="auto">
            <a:xfrm>
              <a:off x="4557712" y="4276343"/>
              <a:ext cx="4419600" cy="304800"/>
            </a:xfrm>
            <a:prstGeom prst="ellipse">
              <a:avLst/>
            </a:prstGeom>
            <a:solidFill>
              <a:srgbClr val="00B8FF">
                <a:alpha val="3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57712" y="5114543"/>
              <a:ext cx="4419600" cy="1143000"/>
            </a:xfrm>
            <a:prstGeom prst="ellipse">
              <a:avLst/>
            </a:prstGeom>
            <a:solidFill>
              <a:srgbClr val="00B8FF">
                <a:alpha val="3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5"/>
          </a:xfrm>
        </p:spPr>
        <p:txBody>
          <a:bodyPr/>
          <a:lstStyle/>
          <a:p>
            <a:r>
              <a:rPr lang="en-US" dirty="0"/>
              <a:t>Proposed MCS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7772400" cy="4334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suggest the following MCS table for </a:t>
            </a:r>
            <a:r>
              <a:rPr lang="en-US" b="0" dirty="0" smtClean="0"/>
              <a:t>SC.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405509"/>
              </p:ext>
            </p:extLst>
          </p:nvPr>
        </p:nvGraphicFramePr>
        <p:xfrm>
          <a:off x="2819400" y="2004941"/>
          <a:ext cx="5773878" cy="431807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60221"/>
                <a:gridCol w="724410"/>
                <a:gridCol w="721353"/>
                <a:gridCol w="672447"/>
                <a:gridCol w="647995"/>
                <a:gridCol w="586863"/>
                <a:gridCol w="586863"/>
                <a:gridCol w="586863"/>
                <a:gridCol w="586863"/>
              </a:tblGrid>
              <a:tr h="7196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 index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NCBPS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Repetition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CB=4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3753.75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18480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21560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27720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22522.5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30030</a:t>
                      </a:r>
                    </a:p>
                  </a:txBody>
                  <a:tcPr marL="9525" marR="9525" marT="9525" marB="0" anchor="b"/>
                </a:tc>
              </a:tr>
              <a:tr h="1799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32340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1000" y="2237276"/>
            <a:ext cx="2286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b="0" kern="0" dirty="0" smtClean="0"/>
              <a:t>Data Rate values are for Normal GI single stream. Other cases are scaled values.</a:t>
            </a:r>
            <a:endParaRPr lang="en-US" sz="2000" b="0" kern="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590800" y="3733800"/>
            <a:ext cx="22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106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the proposed </a:t>
            </a:r>
            <a:r>
              <a:rPr lang="en-US" dirty="0"/>
              <a:t>MCS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555" y="1715549"/>
            <a:ext cx="5826889" cy="475297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581400" y="1444727"/>
            <a:ext cx="22860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kern="0" dirty="0" smtClean="0"/>
              <a:t>(CR 7/8 not included)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18836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3199"/>
          </a:xfrm>
        </p:spPr>
        <p:txBody>
          <a:bodyPr/>
          <a:lstStyle/>
          <a:p>
            <a:r>
              <a:rPr lang="en-US" dirty="0"/>
              <a:t>Proposed MCS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5306" y="1350352"/>
            <a:ext cx="3049587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b="0" dirty="0" smtClean="0"/>
              <a:t>Achieved rates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52600"/>
            <a:ext cx="6154602" cy="461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5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agree to include in the SFD the MCS table for SC, as follows: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Alecsander Eitan (Qualcomm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5958"/>
              </p:ext>
            </p:extLst>
          </p:nvPr>
        </p:nvGraphicFramePr>
        <p:xfrm>
          <a:off x="2590800" y="1676400"/>
          <a:ext cx="6231077" cy="457041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12500"/>
                <a:gridCol w="781772"/>
                <a:gridCol w="778473"/>
                <a:gridCol w="725694"/>
                <a:gridCol w="699306"/>
                <a:gridCol w="633333"/>
                <a:gridCol w="633333"/>
                <a:gridCol w="633333"/>
                <a:gridCol w="633333"/>
              </a:tblGrid>
              <a:tr h="7617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 index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NCBPS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Repetition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Rate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Rate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(Mbps) CB=4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1251.25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3753.75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1/2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15400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18480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π/2-16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21560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23100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3/4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27720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13/16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22522.5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30030</a:t>
                      </a:r>
                    </a:p>
                  </a:txBody>
                  <a:tcPr marL="9525" marR="9525" marT="9525" marB="0" anchor="b"/>
                </a:tc>
              </a:tr>
              <a:tr h="19043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π/2-64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7/8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32340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5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24415</TotalTime>
  <Words>630</Words>
  <Application>Microsoft Office PowerPoint</Application>
  <PresentationFormat>On-screen Show (4:3)</PresentationFormat>
  <Paragraphs>427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Gothic</vt:lpstr>
      <vt:lpstr>MS PGothic</vt:lpstr>
      <vt:lpstr>Arial</vt:lpstr>
      <vt:lpstr>Calibri</vt:lpstr>
      <vt:lpstr>Times New Roman</vt:lpstr>
      <vt:lpstr>802-11-Submission</vt:lpstr>
      <vt:lpstr>MCS table for SC EDMG</vt:lpstr>
      <vt:lpstr>Motivation</vt:lpstr>
      <vt:lpstr>Proposed MCS table</vt:lpstr>
      <vt:lpstr>Performance of the proposed MCS table</vt:lpstr>
      <vt:lpstr>Proposed MCS table</vt:lpstr>
      <vt:lpstr>Straw Poll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Eitan, Alecsander</cp:lastModifiedBy>
  <cp:revision>2040</cp:revision>
  <cp:lastPrinted>2014-11-04T15:04:57Z</cp:lastPrinted>
  <dcterms:created xsi:type="dcterms:W3CDTF">2007-04-17T18:10:23Z</dcterms:created>
  <dcterms:modified xsi:type="dcterms:W3CDTF">2016-11-09T16:51:16Z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