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84" r:id="rId4"/>
    <p:sldId id="292" r:id="rId5"/>
    <p:sldId id="272" r:id="rId6"/>
    <p:sldId id="285" r:id="rId7"/>
    <p:sldId id="286" r:id="rId8"/>
    <p:sldId id="287" r:id="rId9"/>
    <p:sldId id="290" r:id="rId10"/>
    <p:sldId id="281" r:id="rId11"/>
    <p:sldId id="279" r:id="rId12"/>
    <p:sldId id="293" r:id="rId13"/>
    <p:sldId id="28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802.11-16/1395-00-00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066800"/>
          </a:xfrm>
        </p:spPr>
        <p:txBody>
          <a:bodyPr/>
          <a:lstStyle/>
          <a:p>
            <a:r>
              <a:rPr lang="en-US" altLang="en-US" dirty="0"/>
              <a:t>EDMG Header-A Fields preview in L-Header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2016-November-07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429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910342"/>
              </p:ext>
            </p:extLst>
          </p:nvPr>
        </p:nvGraphicFramePr>
        <p:xfrm>
          <a:off x="381001" y="40792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14599"/>
                <a:gridCol w="1828800"/>
                <a:gridCol w="3962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Assaf Kasher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akasher@qti.qualcomm.com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Hiroyuki </a:t>
                      </a:r>
                      <a:r>
                        <a:rPr lang="en-US" sz="1600" dirty="0" err="1" smtClean="0"/>
                        <a:t>Motozuka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Panasonic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motozuka.hiroyuki@jp.panasonic.com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1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presentation </a:t>
            </a:r>
            <a:r>
              <a:rPr lang="en-US" b="0" dirty="0" smtClean="0"/>
              <a:t>details the EDMG parameters to be </a:t>
            </a:r>
            <a:r>
              <a:rPr lang="en-US" b="0" dirty="0"/>
              <a:t>signaled in </a:t>
            </a:r>
            <a:r>
              <a:rPr lang="en-US" b="0" dirty="0" smtClean="0"/>
              <a:t>the L-Header to assist EDMG receivers.</a:t>
            </a:r>
            <a:br>
              <a:rPr lang="en-US" b="0" dirty="0" smtClean="0"/>
            </a:br>
            <a:r>
              <a:rPr lang="en-US" b="0" dirty="0" smtClean="0"/>
              <a:t>(BW code, SC/OFDM, SISO/MIMO, GI type)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presentation details </a:t>
            </a:r>
            <a:r>
              <a:rPr lang="en-US" b="0" dirty="0" smtClean="0"/>
              <a:t>the bits allocation in L-Header for the above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Reuse of these L-Header bits is not affecting DMG and EDMG receivers.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add to the SFD: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EDMG PPDU frames the lower 4 bits of the Length field and the </a:t>
            </a:r>
            <a:r>
              <a:rPr lang="en-US" dirty="0" err="1" smtClean="0"/>
              <a:t>LastRSSI</a:t>
            </a:r>
            <a:r>
              <a:rPr lang="en-US" dirty="0" smtClean="0"/>
              <a:t> field should be set according to the values detailed in slides 9 and 7. In addition, bit 5 of the Length field to be set to 0 (reserved)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7432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15400" cy="762000"/>
          </a:xfrm>
        </p:spPr>
        <p:txBody>
          <a:bodyPr/>
          <a:lstStyle/>
          <a:p>
            <a:r>
              <a:rPr lang="en-US" dirty="0"/>
              <a:t>How many bits may be re-used in the L-Header?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Move some of the fields to the EDMG-A header as they are not </a:t>
            </a:r>
            <a:r>
              <a:rPr lang="en-US" sz="1800" b="0" dirty="0" smtClean="0"/>
              <a:t>specifically </a:t>
            </a:r>
            <a:r>
              <a:rPr lang="en-US" sz="1800" b="0" dirty="0"/>
              <a:t>needed in the </a:t>
            </a:r>
            <a:r>
              <a:rPr lang="en-US" sz="1800" b="0" dirty="0" smtClean="0"/>
              <a:t>L-Header </a:t>
            </a:r>
            <a:r>
              <a:rPr lang="en-US" sz="1800" b="0" dirty="0"/>
              <a:t>and not necessary for non-addressed legacy devices: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/>
              <a:t>LastRSSI</a:t>
            </a:r>
            <a:r>
              <a:rPr lang="en-US" sz="1800" b="0" dirty="0"/>
              <a:t> – 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Of no interest except to the intended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Sniffers can use the version in the EDMG-A header.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Packet type –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Of no interest except to the intended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Aggregation bit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Used only by the addressed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Turnaround – 1 bit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TRN Length  - 5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Used in length calculation – spoofing  can take that into account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Needs to be repeated in the EDMG-A header to enable longer training anyway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Lower 5 bits of Length field – 5 </a:t>
            </a:r>
            <a:r>
              <a:rPr lang="en-US" sz="1800" b="0" dirty="0" smtClean="0"/>
              <a:t>bits  (see </a:t>
            </a:r>
            <a:r>
              <a:rPr lang="en-US" sz="1800" b="0" dirty="0"/>
              <a:t>doc </a:t>
            </a:r>
            <a:r>
              <a:rPr lang="en-US" sz="1800" b="0" dirty="0" smtClean="0"/>
              <a:t>11-16-1422-00-00ay)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Total of 16 bits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order to correctly operate on the </a:t>
            </a:r>
            <a:r>
              <a:rPr lang="en-US" b="0" dirty="0" smtClean="0"/>
              <a:t>EDMG fields following </a:t>
            </a:r>
            <a:r>
              <a:rPr lang="en-US" b="0" dirty="0"/>
              <a:t>the </a:t>
            </a:r>
            <a:r>
              <a:rPr lang="en-US" b="0" dirty="0" smtClean="0"/>
              <a:t>EDMG Header-A, </a:t>
            </a:r>
            <a:r>
              <a:rPr lang="en-US" b="0" dirty="0"/>
              <a:t>the PHY needs advance warning on the packet format.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presentation </a:t>
            </a:r>
            <a:r>
              <a:rPr lang="en-US" b="0" dirty="0" smtClean="0"/>
              <a:t>shows </a:t>
            </a:r>
            <a:r>
              <a:rPr lang="en-US" b="0" dirty="0"/>
              <a:t>what should be signaled in the </a:t>
            </a:r>
            <a:r>
              <a:rPr lang="en-US" b="0" dirty="0" smtClean="0"/>
              <a:t>   L-Header </a:t>
            </a:r>
            <a:r>
              <a:rPr lang="en-US" b="0" dirty="0"/>
              <a:t>and how it can be signaled without </a:t>
            </a:r>
            <a:r>
              <a:rPr lang="en-US" b="0" dirty="0" smtClean="0"/>
              <a:t>affecting legacy </a:t>
            </a:r>
            <a:r>
              <a:rPr lang="en-US" b="0" dirty="0"/>
              <a:t>compatibility.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Recap – EDMG SU </a:t>
            </a:r>
            <a:r>
              <a:rPr lang="en-US" dirty="0"/>
              <a:t>Packet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1676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Header-A includes all the parameters for EDMG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L-Header includes </a:t>
            </a:r>
            <a:r>
              <a:rPr lang="en-US" i="1" dirty="0" smtClean="0"/>
              <a:t>spoofing values </a:t>
            </a:r>
            <a:r>
              <a:rPr lang="en-US" b="0" dirty="0" smtClean="0"/>
              <a:t>for DMG receivers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57" y="1586043"/>
            <a:ext cx="8714286" cy="2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11187"/>
          </a:xfrm>
        </p:spPr>
        <p:txBody>
          <a:bodyPr/>
          <a:lstStyle/>
          <a:p>
            <a:r>
              <a:rPr lang="en-US" dirty="0" smtClean="0"/>
              <a:t>EDMG SU Headers reception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600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receiver needs to adjust receiver processing after EDMG Header-A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Due </a:t>
            </a:r>
            <a:r>
              <a:rPr lang="en-US" b="0" dirty="0"/>
              <a:t>to the pipeline structure of </a:t>
            </a:r>
            <a:r>
              <a:rPr lang="en-US" b="0" dirty="0" smtClean="0"/>
              <a:t>the receiver, there is an inherent delay in any header decoding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714286" cy="3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Decoding delay issue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382000" cy="4495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By reusing some of the L-Header bits that are “not used”, a </a:t>
            </a:r>
            <a:r>
              <a:rPr lang="en-US" dirty="0" smtClean="0"/>
              <a:t>preview</a:t>
            </a:r>
            <a:r>
              <a:rPr lang="en-US" b="0" dirty="0" smtClean="0"/>
              <a:t> of the essential EDMG parameters can be signaled.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These </a:t>
            </a:r>
            <a:r>
              <a:rPr lang="en-US" dirty="0"/>
              <a:t>preview</a:t>
            </a:r>
            <a:r>
              <a:rPr lang="en-US" b="0" dirty="0" smtClean="0"/>
              <a:t> parameters facilitates the EDMG receiver to be able to switch to the EDMG mode earlier.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HW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making EDMG-STF longer</a:t>
            </a:r>
            <a:endParaRPr lang="en-US" b="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What needs to be known at the beginning of the EDMG-STF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Bandwidth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change dynamically in a TxOP.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the full bandwidth representation is required in the preview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SC/OFDM </a:t>
            </a:r>
            <a:r>
              <a:rPr lang="en-US" b="0" dirty="0"/>
              <a:t>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Different time domain 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SISO/MIMO </a:t>
            </a:r>
            <a:r>
              <a:rPr lang="en-US" b="0" dirty="0"/>
              <a:t>indication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GI type (Short/Normal/Long)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685800"/>
            <a:ext cx="5257800" cy="609600"/>
          </a:xfrm>
        </p:spPr>
        <p:txBody>
          <a:bodyPr/>
          <a:lstStyle/>
          <a:p>
            <a:r>
              <a:rPr lang="en-US" dirty="0"/>
              <a:t>Bandwidth </a:t>
            </a:r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828800"/>
            <a:ext cx="5114925" cy="45720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For contiguous bandwidth allocations, all combinations of 1-4 channels can be indicated with labels 0-5 based on the principle that the receiver knows on what channel the signal is received and the channels of the BSS.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Combinations of channel aggregation of two 2.16GHz channels are indicated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6 for separation of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7 for separation of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8 for separation of 4 and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9 for aggregation of adjacent channels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Combinations of aggregation of two 4.32GHz channels are indicated by code 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19" y="685800"/>
            <a:ext cx="1882181" cy="578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Bandwidth </a:t>
            </a:r>
            <a:r>
              <a:rPr lang="en-US" dirty="0" smtClean="0"/>
              <a:t>coding – table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055605"/>
              </p:ext>
            </p:extLst>
          </p:nvPr>
        </p:nvGraphicFramePr>
        <p:xfrm>
          <a:off x="685800" y="1676400"/>
          <a:ext cx="7772400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388"/>
                <a:gridCol w="4677196"/>
                <a:gridCol w="2269816"/>
              </a:tblGrid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</a:t>
                      </a:r>
                      <a:r>
                        <a:rPr lang="en-US" sz="1800" dirty="0" smtClean="0">
                          <a:effectLst/>
                        </a:rPr>
                        <a:t>ndex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Description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</a:t>
                      </a:r>
                      <a:r>
                        <a:rPr lang="en-US" sz="1800" dirty="0" smtClean="0">
                          <a:effectLst/>
                        </a:rPr>
                        <a:t>combinations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 GHz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4.32 GHz CB, lower channel-odd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4.32 GHz CB, lower channel-even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6.48 GHz CB, lowest channel-odd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6.48 GHz CB, lowest channel-even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8.64 GHz CB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separation of 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separation of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separation of 4 and above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contiguous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4.32+4.32 GHz CA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Suggested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Lower 5 </a:t>
            </a:r>
            <a:r>
              <a:rPr lang="en-US" b="0" dirty="0"/>
              <a:t>bits of </a:t>
            </a:r>
            <a:r>
              <a:rPr lang="en-US" u="sng" dirty="0"/>
              <a:t>Length </a:t>
            </a:r>
            <a:r>
              <a:rPr lang="en-US" u="sng" dirty="0" smtClean="0"/>
              <a:t>field </a:t>
            </a:r>
            <a:r>
              <a:rPr lang="en-US" b="0" dirty="0" smtClean="0"/>
              <a:t>(bits 0..4)   {Note1}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Bandwidth code (4 bits) – lower 4 bits (3..0)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Reserved (0 at this time) </a:t>
            </a:r>
            <a:r>
              <a:rPr lang="en-US" dirty="0" smtClean="0"/>
              <a:t>– bit 4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err="1" smtClean="0"/>
              <a:t>LastRSSI</a:t>
            </a:r>
            <a:r>
              <a:rPr lang="en-US" u="sng" dirty="0" smtClean="0"/>
              <a:t> field</a:t>
            </a:r>
            <a:r>
              <a:rPr lang="en-US" b="0" dirty="0" smtClean="0"/>
              <a:t> (bits 0..3)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SC/OFDM (1bit) – bit 0.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SISO/MIMO </a:t>
            </a:r>
            <a:r>
              <a:rPr lang="en-US" b="0" dirty="0" smtClean="0"/>
              <a:t>(1bit) – bit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Short/Normal/Long GI (2bit) – bits 0..1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{Note1} The ability to reuse the lower 5bits of L-Header Length field is presented </a:t>
            </a:r>
            <a:r>
              <a:rPr lang="en-US" sz="2000" b="0" dirty="0"/>
              <a:t>in </a:t>
            </a:r>
            <a:r>
              <a:rPr lang="en-US" sz="2000" i="1" dirty="0"/>
              <a:t>11-16-1422-00-00ay-L-Header-Spoofing-and-Bit-Reuse</a:t>
            </a:r>
            <a:endParaRPr lang="en-US" sz="2000" i="1" dirty="0" smtClean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23398</TotalTime>
  <Words>852</Words>
  <Application>Microsoft Office PowerPoint</Application>
  <PresentationFormat>On-screen Show (4:3)</PresentationFormat>
  <Paragraphs>177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PGothic</vt:lpstr>
      <vt:lpstr>SimSun</vt:lpstr>
      <vt:lpstr>Arial</vt:lpstr>
      <vt:lpstr>Calibri</vt:lpstr>
      <vt:lpstr>Times New Roman</vt:lpstr>
      <vt:lpstr>802-11-Submission</vt:lpstr>
      <vt:lpstr>EDMG Header-A Fields preview in L-Header</vt:lpstr>
      <vt:lpstr>Introduction</vt:lpstr>
      <vt:lpstr>Recap – EDMG SU Packet structure</vt:lpstr>
      <vt:lpstr>EDMG SU Headers reception timeline</vt:lpstr>
      <vt:lpstr>Decoding delay issue mitigation</vt:lpstr>
      <vt:lpstr>What needs to be known at the beginning of the EDMG-STF</vt:lpstr>
      <vt:lpstr>Bandwidth coding</vt:lpstr>
      <vt:lpstr>Bandwidth coding – table format</vt:lpstr>
      <vt:lpstr>Suggested Preview</vt:lpstr>
      <vt:lpstr>Summary</vt:lpstr>
      <vt:lpstr>Motion</vt:lpstr>
      <vt:lpstr>Backup</vt:lpstr>
      <vt:lpstr>How many bits may be re-used in the L-Header?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Alecsander Eitan</cp:lastModifiedBy>
  <cp:revision>2028</cp:revision>
  <cp:lastPrinted>2014-11-04T15:04:57Z</cp:lastPrinted>
  <dcterms:created xsi:type="dcterms:W3CDTF">2007-04-17T18:10:23Z</dcterms:created>
  <dcterms:modified xsi:type="dcterms:W3CDTF">2016-11-06T17:02:41Z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