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2" r:id="rId3"/>
    <p:sldId id="270" r:id="rId4"/>
    <p:sldId id="283" r:id="rId5"/>
    <p:sldId id="284" r:id="rId6"/>
    <p:sldId id="272" r:id="rId7"/>
    <p:sldId id="285" r:id="rId8"/>
    <p:sldId id="286" r:id="rId9"/>
    <p:sldId id="287" r:id="rId10"/>
    <p:sldId id="291" r:id="rId11"/>
    <p:sldId id="288" r:id="rId12"/>
    <p:sldId id="289" r:id="rId13"/>
    <p:sldId id="290" r:id="rId14"/>
    <p:sldId id="281" r:id="rId15"/>
    <p:sldId id="27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802.11-16/1394-00-00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711960"/>
          </a:xfrm>
        </p:spPr>
        <p:txBody>
          <a:bodyPr/>
          <a:lstStyle/>
          <a:p>
            <a:r>
              <a:rPr lang="en-US" altLang="en-US" dirty="0"/>
              <a:t>Packet structure for SC EDMG </a:t>
            </a:r>
            <a:r>
              <a:rPr lang="en-US" altLang="en-US" dirty="0" smtClean="0"/>
              <a:t>PPDU</a:t>
            </a:r>
            <a:br>
              <a:rPr lang="en-US" altLang="en-US" dirty="0" smtClean="0"/>
            </a:br>
            <a:r>
              <a:rPr lang="en-US" altLang="en-US" dirty="0" smtClean="0"/>
              <a:t>for </a:t>
            </a:r>
            <a:r>
              <a:rPr lang="en-US" altLang="en-US" dirty="0"/>
              <a:t>each GI length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810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719464"/>
              </p:ext>
            </p:extLst>
          </p:nvPr>
        </p:nvGraphicFramePr>
        <p:xfrm>
          <a:off x="381001" y="43840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066800"/>
          </a:xfrm>
        </p:spPr>
        <p:txBody>
          <a:bodyPr/>
          <a:lstStyle/>
          <a:p>
            <a:r>
              <a:rPr lang="en-US" sz="4800" i="1" dirty="0">
                <a:solidFill>
                  <a:schemeClr val="accent6"/>
                </a:solidFill>
              </a:rPr>
              <a:t>SC </a:t>
            </a:r>
            <a:r>
              <a:rPr lang="en-US" sz="4800" i="1" dirty="0" smtClean="0">
                <a:solidFill>
                  <a:schemeClr val="accent6"/>
                </a:solidFill>
              </a:rPr>
              <a:t>CB&gt;1 </a:t>
            </a:r>
            <a:r>
              <a:rPr lang="en-US" sz="4800" i="1" dirty="0">
                <a:solidFill>
                  <a:schemeClr val="accent6"/>
                </a:solidFill>
              </a:rPr>
              <a:t>PPDU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9" y="2971800"/>
            <a:ext cx="8916502" cy="126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</a:t>
            </a:r>
            <a:r>
              <a:rPr lang="en-US" dirty="0" smtClean="0"/>
              <a:t>CB&gt;1 </a:t>
            </a:r>
            <a:r>
              <a:rPr lang="en-US" dirty="0"/>
              <a:t>Packet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Primary and Secondary sections (till EDMG-STF start)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GI as in 11ad (</a:t>
            </a:r>
            <a:r>
              <a:rPr lang="en-US" dirty="0" smtClean="0"/>
              <a:t>on Primary and each Secondary)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Before </a:t>
            </a:r>
            <a:r>
              <a:rPr lang="en-US" b="0" dirty="0"/>
              <a:t>L-header and between every two header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After the EDMG Header A second </a:t>
            </a:r>
            <a:r>
              <a:rPr lang="en-US" b="0" dirty="0" smtClean="0"/>
              <a:t>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WB section (</a:t>
            </a:r>
            <a:r>
              <a:rPr lang="en-US" b="0" dirty="0"/>
              <a:t>starting immediately after </a:t>
            </a:r>
            <a:r>
              <a:rPr lang="en-US" b="0" dirty="0" smtClean="0"/>
              <a:t>EDMG-CEF)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Before every data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After the last symbol</a:t>
            </a:r>
            <a:r>
              <a:rPr lang="en-US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GI corresponding to GI type (Short/Normal/Long) and CB value  (32xCB/64xCB/128xCB)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SC-SISO </a:t>
            </a:r>
            <a:r>
              <a:rPr lang="en-US" dirty="0" smtClean="0"/>
              <a:t>CB2 </a:t>
            </a:r>
            <a:r>
              <a:rPr lang="en-US" dirty="0"/>
              <a:t>– Short/Normal/Long GI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28800"/>
            <a:ext cx="8824190" cy="349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GI </a:t>
            </a:r>
            <a:r>
              <a:rPr lang="en-US" dirty="0" smtClean="0"/>
              <a:t>Sequences  (already in the SFD)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 Length for Short/Normal/Long: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CB=2   64/128/256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CB=3   96/192/384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CB=4   128/256/512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Ga and Gb are defined by:</a:t>
            </a:r>
            <a:endParaRPr lang="en-US" sz="2400" b="0" dirty="0"/>
          </a:p>
          <a:p>
            <a:pPr lvl="1"/>
            <a:r>
              <a:rPr lang="en-US" b="0" dirty="0" smtClean="0"/>
              <a:t>Ga64 and Gb64: </a:t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= [1 8 2 4 16 32],  W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[-</a:t>
            </a:r>
            <a:r>
              <a:rPr lang="en-US" b="0" dirty="0"/>
              <a:t>1,-1,-1,-1,+1,-1] 	</a:t>
            </a:r>
          </a:p>
          <a:p>
            <a:pPr lvl="1"/>
            <a:r>
              <a:rPr lang="en-US" b="0" dirty="0" smtClean="0"/>
              <a:t>Ga128 and Gb128: </a:t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= [1 8 2 4 16 32 64], 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 </a:t>
            </a:r>
            <a:r>
              <a:rPr lang="en-US" b="0" dirty="0" smtClean="0"/>
              <a:t>[-</a:t>
            </a:r>
            <a:r>
              <a:rPr lang="en-US" b="0" dirty="0"/>
              <a:t>1,-1,-1,-1,+1,-1,-1] 	</a:t>
            </a:r>
          </a:p>
          <a:p>
            <a:pPr lvl="1"/>
            <a:r>
              <a:rPr lang="en-US" b="0" dirty="0" smtClean="0"/>
              <a:t>Ga256 </a:t>
            </a:r>
            <a:r>
              <a:rPr lang="en-US" b="0" dirty="0"/>
              <a:t>and </a:t>
            </a:r>
            <a:r>
              <a:rPr lang="en-US" b="0" dirty="0" smtClean="0"/>
              <a:t>Gb256</a:t>
            </a:r>
            <a:r>
              <a:rPr lang="en-US" b="0" dirty="0"/>
              <a:t>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[1 8 2 4 16 32 64 </a:t>
            </a:r>
            <a:r>
              <a:rPr lang="en-US" b="0" dirty="0" smtClean="0"/>
              <a:t>128],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</a:t>
            </a:r>
            <a:r>
              <a:rPr lang="en-US" b="0" dirty="0" smtClean="0"/>
              <a:t> </a:t>
            </a:r>
            <a:r>
              <a:rPr lang="en-US" b="0" dirty="0"/>
              <a:t>[-1,-1,-1,-1,+1,-1,-1,+1] 	</a:t>
            </a:r>
          </a:p>
          <a:p>
            <a:pPr lvl="1"/>
            <a:r>
              <a:rPr lang="en-US" b="0" dirty="0" smtClean="0"/>
              <a:t>Ga512 </a:t>
            </a:r>
            <a:r>
              <a:rPr lang="en-US" b="0" dirty="0"/>
              <a:t>and </a:t>
            </a:r>
            <a:r>
              <a:rPr lang="en-US" b="0" dirty="0" smtClean="0"/>
              <a:t>Gb512</a:t>
            </a:r>
            <a:r>
              <a:rPr lang="en-US" b="0" dirty="0"/>
              <a:t>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[1 8 2 4 16 32 64 128 256</a:t>
            </a:r>
            <a:r>
              <a:rPr lang="en-US" b="0" dirty="0" smtClean="0"/>
              <a:t>],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</a:t>
            </a:r>
            <a:r>
              <a:rPr lang="en-US" b="0" dirty="0" smtClean="0"/>
              <a:t> </a:t>
            </a:r>
            <a:r>
              <a:rPr lang="en-US" b="0" dirty="0"/>
              <a:t>[-1,-1,-1,-1,+1,-1,-1,+1,+1] 	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14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presentation clarifies the location and size of the GI sequences in SC SISO PPDU for all CB and GI length options.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presentation includes a definition and method for GI length change in the challenging case of CB1.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add to the SFD: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 SISO to use 11ad Ga64, and derives, for CB=1 without additional EDMG STF &amp; </a:t>
            </a:r>
            <a:r>
              <a:rPr lang="en-US" dirty="0" smtClean="0"/>
              <a:t>CEF, as </a:t>
            </a:r>
            <a:r>
              <a:rPr lang="en-US" dirty="0"/>
              <a:t>in </a:t>
            </a:r>
            <a:r>
              <a:rPr lang="en-US" dirty="0" smtClean="0"/>
              <a:t>slides 7-8, </a:t>
            </a:r>
            <a:r>
              <a:rPr lang="en-US" dirty="0"/>
              <a:t>for Short and Long GI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 CB&gt;1 Frame Format to be as in slide </a:t>
            </a:r>
            <a:r>
              <a:rPr lang="en-US" dirty="0" smtClean="0"/>
              <a:t>11. 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EDMG PPDU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supports 3 GI lengths: Short, Normal &amp; Long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Normal GI length corresponds to same time as 11ad </a:t>
            </a:r>
            <a:r>
              <a:rPr lang="en-US" b="0" dirty="0" smtClean="0"/>
              <a:t>GI</a:t>
            </a:r>
          </a:p>
          <a:p>
            <a:pPr marL="457200" lvl="1" indent="0">
              <a:buNone/>
            </a:pPr>
            <a:r>
              <a:rPr lang="en-US" dirty="0" smtClean="0"/>
              <a:t>              ( = </a:t>
            </a:r>
            <a:r>
              <a:rPr lang="en-US" b="0" dirty="0" smtClean="0"/>
              <a:t>64x1/1.76GHz)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GIs are </a:t>
            </a:r>
            <a:r>
              <a:rPr lang="en-US" b="0" dirty="0" err="1"/>
              <a:t>Golay</a:t>
            </a:r>
            <a:r>
              <a:rPr lang="en-US" b="0" dirty="0"/>
              <a:t> 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Short GI has ½ length </a:t>
            </a:r>
            <a:r>
              <a:rPr lang="en-US" b="0" dirty="0" smtClean="0"/>
              <a:t>of the Normal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Long GI has double length of Normal GI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9" y="1834204"/>
            <a:ext cx="8916502" cy="126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Clarify the place of guard intervals </a:t>
            </a:r>
            <a:r>
              <a:rPr lang="en-US" b="0" dirty="0" smtClean="0"/>
              <a:t>(GI) in </a:t>
            </a:r>
            <a:r>
              <a:rPr lang="en-US" b="0" dirty="0"/>
              <a:t>a SC </a:t>
            </a:r>
            <a:r>
              <a:rPr lang="en-US" b="0" dirty="0" smtClean="0"/>
              <a:t>EDMG packet structure </a:t>
            </a:r>
            <a:br>
              <a:rPr lang="en-US" b="0" dirty="0" smtClean="0"/>
            </a:br>
            <a:r>
              <a:rPr lang="en-US" b="0" dirty="0" smtClean="0"/>
              <a:t>(this presentation is only about the SISO case)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Emphasis on GI </a:t>
            </a:r>
            <a:r>
              <a:rPr lang="en-US" sz="2400" b="0" dirty="0" smtClean="0"/>
              <a:t>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How is the GI length change 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Definition of the Short and Long GI</a:t>
            </a: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066800"/>
          </a:xfrm>
        </p:spPr>
        <p:txBody>
          <a:bodyPr/>
          <a:lstStyle/>
          <a:p>
            <a:r>
              <a:rPr lang="en-US" sz="4800" i="1" dirty="0">
                <a:solidFill>
                  <a:schemeClr val="accent6"/>
                </a:solidFill>
              </a:rPr>
              <a:t>SC CB1 PPDU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What sequence to use for GI in SC-SISO CB1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propose to use the same sequence (Ga64) that is used in 11ad to maintain compatibility and enable smooth transition between the legacy part and the new part.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would like to maintain the property that each data part of a SC-BLK is surrounded on both sides with GIs of the same type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enables using a consistent algorithm for frequency offset and phase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37" y="5147131"/>
            <a:ext cx="8957926" cy="3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SC CB1 PPDU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1237"/>
            <a:ext cx="8382000" cy="379956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Very similar to 11ad PPDU format.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Addition of 2 EDMG Header-A SC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 EDMG-STF or EDMG-CEF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GI between every 2 data/header symbols and at the end of the packet.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structure is suitable only for Normal GI (same as in 11ad)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781689"/>
            <a:ext cx="8839200" cy="35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SC-SISO CB1 – Short/Normal/Long 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drawing show the proposed packet structures for SC SISO CB1 with normal, short and long GI.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40" y="2154708"/>
            <a:ext cx="8915760" cy="135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382000" cy="2362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It works if the short/normal/long GI have the property drawn on the right hand figure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GI32 is the last part of GI64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GI64 is the first part of GI128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532" y="1658741"/>
            <a:ext cx="1470268" cy="20750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932" y="1676034"/>
            <a:ext cx="3466539" cy="205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current </a:t>
            </a:r>
            <a:r>
              <a:rPr lang="en-US" b="0" dirty="0" smtClean="0"/>
              <a:t>Ga64 for </a:t>
            </a:r>
            <a:r>
              <a:rPr lang="en-US" b="0" dirty="0"/>
              <a:t>the normal size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the negation of  the sequence A generated </a:t>
            </a:r>
            <a:r>
              <a:rPr lang="en-US" b="0" dirty="0" smtClean="0"/>
              <a:t>with: </a:t>
            </a:r>
            <a:br>
              <a:rPr lang="en-US" b="0" dirty="0" smtClean="0"/>
            </a:br>
            <a:r>
              <a:rPr lang="en-US" b="0" dirty="0" smtClean="0"/>
              <a:t>𝐷</a:t>
            </a:r>
            <a:r>
              <a:rPr lang="en-US" b="0" dirty="0"/>
              <a:t>=[2 1 4 8 16] and 𝑊=[1  1 −1 −1  1]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for GI32 (Short)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the negation of the sequence generated </a:t>
            </a:r>
            <a:r>
              <a:rPr lang="en-US" b="0" dirty="0" smtClean="0"/>
              <a:t>by: </a:t>
            </a:r>
            <a:br>
              <a:rPr lang="en-US" b="0" dirty="0" smtClean="0"/>
            </a:br>
            <a:r>
              <a:rPr lang="en-US" b="0" dirty="0" smtClean="0"/>
              <a:t>𝐷</a:t>
            </a:r>
            <a:r>
              <a:rPr lang="en-US" b="0" dirty="0"/>
              <a:t>=[2 </a:t>
            </a:r>
            <a:r>
              <a:rPr lang="en-US" b="0" dirty="0" smtClean="0"/>
              <a:t>1 4 8 16 32 64</a:t>
            </a:r>
            <a:r>
              <a:rPr lang="en-US" b="0" dirty="0"/>
              <a:t>]  and 𝑊=[1  </a:t>
            </a:r>
            <a:r>
              <a:rPr lang="en-US" b="0" dirty="0" smtClean="0"/>
              <a:t>1  −</a:t>
            </a:r>
            <a:r>
              <a:rPr lang="en-US" b="0" dirty="0"/>
              <a:t>1  </a:t>
            </a:r>
            <a:r>
              <a:rPr lang="en-US" b="0" dirty="0" smtClean="0"/>
              <a:t>−</a:t>
            </a:r>
            <a:r>
              <a:rPr lang="en-US" b="0" dirty="0"/>
              <a:t>1  </a:t>
            </a:r>
            <a:r>
              <a:rPr lang="en-US" b="0" dirty="0" smtClean="0"/>
              <a:t>1  </a:t>
            </a:r>
            <a:r>
              <a:rPr lang="en-US" b="0" smtClean="0"/>
              <a:t>1  </a:t>
            </a:r>
            <a:r>
              <a:rPr lang="en-US" b="0" smtClean="0"/>
              <a:t>1</a:t>
            </a:r>
            <a:r>
              <a:rPr lang="en-US" b="0" dirty="0" smtClean="0"/>
              <a:t>] f</a:t>
            </a:r>
            <a:br>
              <a:rPr lang="en-US" b="0" dirty="0" smtClean="0"/>
            </a:br>
            <a:r>
              <a:rPr lang="en-US" b="0" dirty="0" smtClean="0"/>
              <a:t>or GI128 (Long)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23269</TotalTime>
  <Words>650</Words>
  <Application>Microsoft Office PowerPoint</Application>
  <PresentationFormat>On-screen Show (4:3)</PresentationFormat>
  <Paragraphs>121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MS PGothic</vt:lpstr>
      <vt:lpstr>Arial</vt:lpstr>
      <vt:lpstr>Times New Roman</vt:lpstr>
      <vt:lpstr>802-11-Submission</vt:lpstr>
      <vt:lpstr>Packet structure for SC EDMG PPDU for each GI length</vt:lpstr>
      <vt:lpstr>SC EDMG PPDU Format</vt:lpstr>
      <vt:lpstr>Agenda</vt:lpstr>
      <vt:lpstr>SC CB1 PPDU format</vt:lpstr>
      <vt:lpstr>What sequence to use for GI in SC-SISO CB1</vt:lpstr>
      <vt:lpstr>SC CB1 PPDU format</vt:lpstr>
      <vt:lpstr>SC-SISO CB1 – Short/Normal/Long GI</vt:lpstr>
      <vt:lpstr>The Transition</vt:lpstr>
      <vt:lpstr>GI Sequences</vt:lpstr>
      <vt:lpstr>SC CB&gt;1 PPDU format</vt:lpstr>
      <vt:lpstr>SC CB&gt;1 Packet structure</vt:lpstr>
      <vt:lpstr>SC-SISO CB2 – Short/Normal/Long GI</vt:lpstr>
      <vt:lpstr>GI Sequences  (already in the SFD)</vt:lpstr>
      <vt:lpstr>Summary</vt:lpstr>
      <vt:lpstr>Motion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2020</cp:revision>
  <cp:lastPrinted>2014-11-04T15:04:57Z</cp:lastPrinted>
  <dcterms:created xsi:type="dcterms:W3CDTF">2007-04-17T18:10:23Z</dcterms:created>
  <dcterms:modified xsi:type="dcterms:W3CDTF">2016-11-08T20:59:17Z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