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0"/>
  </p:notesMasterIdLst>
  <p:handoutMasterIdLst>
    <p:handoutMasterId r:id="rId31"/>
  </p:handoutMasterIdLst>
  <p:sldIdLst>
    <p:sldId id="295" r:id="rId2"/>
    <p:sldId id="356" r:id="rId3"/>
    <p:sldId id="357" r:id="rId4"/>
    <p:sldId id="358" r:id="rId5"/>
    <p:sldId id="359" r:id="rId6"/>
    <p:sldId id="360" r:id="rId7"/>
    <p:sldId id="361" r:id="rId8"/>
    <p:sldId id="362" r:id="rId9"/>
    <p:sldId id="363" r:id="rId10"/>
    <p:sldId id="364" r:id="rId11"/>
    <p:sldId id="365" r:id="rId12"/>
    <p:sldId id="385" r:id="rId13"/>
    <p:sldId id="386" r:id="rId14"/>
    <p:sldId id="366" r:id="rId15"/>
    <p:sldId id="367" r:id="rId16"/>
    <p:sldId id="381" r:id="rId17"/>
    <p:sldId id="369" r:id="rId18"/>
    <p:sldId id="384" r:id="rId19"/>
    <p:sldId id="371" r:id="rId20"/>
    <p:sldId id="372" r:id="rId21"/>
    <p:sldId id="373" r:id="rId22"/>
    <p:sldId id="374" r:id="rId23"/>
    <p:sldId id="375" r:id="rId24"/>
    <p:sldId id="376" r:id="rId25"/>
    <p:sldId id="377" r:id="rId26"/>
    <p:sldId id="378" r:id="rId27"/>
    <p:sldId id="379" r:id="rId28"/>
    <p:sldId id="382"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66" d="100"/>
          <a:sy n="66" d="100"/>
        </p:scale>
        <p:origin x="1608" y="2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16</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17</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18</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7</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8</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Nov 2016</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Nov 2016</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Nov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Nov 2016</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802.11-16/1373r0</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(Nov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2016-11-07</a:t>
            </a:r>
          </a:p>
        </p:txBody>
      </p:sp>
      <p:graphicFrame>
        <p:nvGraphicFramePr>
          <p:cNvPr id="1026" name="Object 4"/>
          <p:cNvGraphicFramePr>
            <a:graphicFrameLocks noChangeAspect="1"/>
          </p:cNvGraphicFramePr>
          <p:nvPr>
            <p:extLst>
              <p:ext uri="{D42A27DB-BD31-4B8C-83A1-F6EECF244321}">
                <p14:modId xmlns:p14="http://schemas.microsoft.com/office/powerpoint/2010/main" val="1442753045"/>
              </p:ext>
            </p:extLst>
          </p:nvPr>
        </p:nvGraphicFramePr>
        <p:xfrm>
          <a:off x="533400" y="2508250"/>
          <a:ext cx="7734300" cy="2527300"/>
        </p:xfrm>
        <a:graphic>
          <a:graphicData uri="http://schemas.openxmlformats.org/presentationml/2006/ole">
            <mc:AlternateContent xmlns:mc="http://schemas.openxmlformats.org/markup-compatibility/2006">
              <mc:Choice xmlns:v="urn:schemas-microsoft-com:vml" Requires="v">
                <p:oleObj spid="_x0000_s1579" name="Document" r:id="rId4" imgW="8612253" imgH="2816806" progId="Word.Document.8">
                  <p:embed/>
                </p:oleObj>
              </mc:Choice>
              <mc:Fallback>
                <p:oleObj name="Document" r:id="rId4" imgW="8612253" imgH="2816806" progId="Word.Document.8">
                  <p:embed/>
                  <p:pic>
                    <p:nvPicPr>
                      <p:cNvPr id="0" name="Picture 4"/>
                      <p:cNvPicPr>
                        <a:picLocks noChangeAspect="1" noChangeArrowheads="1"/>
                      </p:cNvPicPr>
                      <p:nvPr/>
                    </p:nvPicPr>
                    <p:blipFill>
                      <a:blip r:embed="rId5"/>
                      <a:srcRect/>
                      <a:stretch>
                        <a:fillRect/>
                      </a:stretch>
                    </p:blipFill>
                    <p:spPr bwMode="auto">
                      <a:xfrm>
                        <a:off x="533400" y="2508250"/>
                        <a:ext cx="7734300" cy="252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Nov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10</a:t>
            </a:fld>
            <a:endParaRPr lang="en-US"/>
          </a:p>
        </p:txBody>
      </p:sp>
      <p:sp>
        <p:nvSpPr>
          <p:cNvPr id="24582" name="Footer Placeholder 6"/>
          <p:cNvSpPr>
            <a:spLocks noGrp="1"/>
          </p:cNvSpPr>
          <p:nvPr>
            <p:ph type="ftr" sz="quarter" idx="11"/>
          </p:nvPr>
        </p:nvSpPr>
        <p:spPr>
          <a:noFill/>
        </p:spPr>
        <p:txBody>
          <a:bodyPr/>
          <a:lstStyle/>
          <a:p>
            <a:r>
              <a:rPr lang="en-US"/>
              <a:t>Peter Ecclesine (Self)</a:t>
            </a:r>
          </a:p>
        </p:txBody>
      </p:sp>
      <p:sp>
        <p:nvSpPr>
          <p:cNvPr id="24583"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05048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a:t>802.11 Working Group Mandatory Draft Review</a:t>
            </a:r>
          </a:p>
          <a:p>
            <a:pPr lvl="1">
              <a:buFontTx/>
              <a:buNone/>
            </a:pPr>
            <a:r>
              <a:rPr lang="en-US" sz="1600" dirty="0"/>
              <a:t>802.11-11/615r6 documents the process. MDR now in the 802.11 Operating Manual 802.11-14/0629r8. The process needs some change so the report is done after the editing is done. </a:t>
            </a:r>
          </a:p>
          <a:p>
            <a:r>
              <a:rPr lang="en-US" sz="1200" dirty="0"/>
              <a:t>P802.11aa D5.0 went through Working Group Mandatory Editorial Coordination before July 2011</a:t>
            </a:r>
          </a:p>
          <a:p>
            <a:r>
              <a:rPr lang="en-US" sz="1200" dirty="0"/>
              <a:t>P802.11ad D4.0 went through Working Group Mandatory Editorial Coordination before July 2011</a:t>
            </a:r>
          </a:p>
          <a:p>
            <a:r>
              <a:rPr lang="en-US" sz="1200" dirty="0" err="1"/>
              <a:t>P802.11ae</a:t>
            </a:r>
            <a:r>
              <a:rPr lang="en-US" sz="1200" dirty="0"/>
              <a:t> </a:t>
            </a:r>
            <a:r>
              <a:rPr lang="en-US" sz="1200" dirty="0" err="1"/>
              <a:t>D4.0</a:t>
            </a:r>
            <a:r>
              <a:rPr lang="en-US" sz="1200" dirty="0"/>
              <a:t> went through Working Group Mandatory Editorial Coordination before July 2011</a:t>
            </a:r>
          </a:p>
          <a:p>
            <a:r>
              <a:rPr lang="en-US" sz="1200" dirty="0" err="1"/>
              <a:t>P802.11ac</a:t>
            </a:r>
            <a:r>
              <a:rPr lang="en-US" sz="1200" dirty="0"/>
              <a:t> </a:t>
            </a:r>
            <a:r>
              <a:rPr lang="en-US" sz="1200" dirty="0" err="1"/>
              <a:t>D4.0</a:t>
            </a:r>
            <a:r>
              <a:rPr lang="en-US" sz="1200" dirty="0"/>
              <a:t> went through Working Group Mandatory Draft Review before January 2013</a:t>
            </a:r>
          </a:p>
          <a:p>
            <a:r>
              <a:rPr lang="en-US" sz="1200" dirty="0"/>
              <a:t>P802.11af D4.0 went through Working Group Mandatory Draft Review before May 18, 2013</a:t>
            </a:r>
          </a:p>
          <a:p>
            <a:r>
              <a:rPr lang="en-US" sz="1400" dirty="0" err="1"/>
              <a:t>REVmc</a:t>
            </a:r>
            <a:r>
              <a:rPr lang="en-US" sz="1400" dirty="0"/>
              <a:t> D3.0 went through MDR process – 802.11-14/781r11 dated Sept 19, 2014</a:t>
            </a:r>
          </a:p>
          <a:p>
            <a:r>
              <a:rPr lang="en-US" sz="1400" dirty="0"/>
              <a:t>P802.11ah D4.0 went through MDR process – 802.11-15/247r3 dated Mar 12, 2015</a:t>
            </a:r>
          </a:p>
          <a:p>
            <a:r>
              <a:rPr lang="en-US" sz="1400" dirty="0"/>
              <a:t>P802.11ai D4.0 went through MDR process – 802.11-15/248r4 dated May 14, 2015</a:t>
            </a:r>
          </a:p>
          <a:p>
            <a:r>
              <a:rPr lang="en-US" sz="1400" dirty="0"/>
              <a:t>P802.11aq D4.0 went through MDR process – 802.11-16/801r0 dated June 22, 2016</a:t>
            </a:r>
          </a:p>
          <a:p>
            <a:r>
              <a:rPr lang="en-US" sz="1400" dirty="0"/>
              <a:t>P802.11aj D3.0 went through MDR process </a:t>
            </a:r>
            <a:r>
              <a:rPr lang="en-US" sz="1400"/>
              <a:t>– 802.11-16/1333r1</a:t>
            </a:r>
            <a:endParaRPr lang="en-US" sz="1400" dirty="0"/>
          </a:p>
          <a:p>
            <a:r>
              <a:rPr lang="en-US" sz="1400" dirty="0"/>
              <a:t>We need to start planning for P802.11ak – expect 11ak D4.0 to be ready in Nov.</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11</a:t>
            </a:fld>
            <a:endParaRPr lang="en-US"/>
          </a:p>
        </p:txBody>
      </p:sp>
      <p:sp>
        <p:nvSpPr>
          <p:cNvPr id="26629" name="Footer Placeholder 5"/>
          <p:cNvSpPr>
            <a:spLocks noGrp="1"/>
          </p:cNvSpPr>
          <p:nvPr>
            <p:ph type="ftr" sz="quarter" idx="11"/>
          </p:nvPr>
        </p:nvSpPr>
        <p:spPr>
          <a:noFill/>
        </p:spPr>
        <p:txBody>
          <a:bodyPr/>
          <a:lstStyle/>
          <a:p>
            <a:r>
              <a:rPr lang="en-US"/>
              <a:t>Peter Ecclesine (Self)</a:t>
            </a:r>
          </a:p>
        </p:txBody>
      </p:sp>
      <p:sp>
        <p:nvSpPr>
          <p:cNvPr id="26630"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6632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MDR findings for 802.11aj</a:t>
            </a:r>
          </a:p>
        </p:txBody>
      </p:sp>
      <p:sp>
        <p:nvSpPr>
          <p:cNvPr id="3" name="Content Placeholder 2"/>
          <p:cNvSpPr>
            <a:spLocks noGrp="1"/>
          </p:cNvSpPr>
          <p:nvPr>
            <p:ph idx="1"/>
          </p:nvPr>
        </p:nvSpPr>
        <p:spPr/>
        <p:txBody>
          <a:bodyPr/>
          <a:lstStyle/>
          <a:p>
            <a:r>
              <a:rPr lang="en-US" dirty="0" err="1"/>
              <a:t>TGaj</a:t>
            </a:r>
            <a:r>
              <a:rPr lang="en-US" dirty="0"/>
              <a:t> MDR report</a:t>
            </a:r>
          </a:p>
          <a:p>
            <a:pPr lvl="1"/>
            <a:r>
              <a:rPr lang="en-US" dirty="0"/>
              <a:t>https://mentor.ieee.org/802.11/dcn/16/11-16-1333-01-0000-tgaj-mdr-report.docx</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12</a:t>
            </a:fld>
            <a:endParaRPr lang="en-US"/>
          </a:p>
        </p:txBody>
      </p:sp>
    </p:spTree>
    <p:extLst>
      <p:ext uri="{BB962C8B-B14F-4D97-AF65-F5344CB8AC3E}">
        <p14:creationId xmlns:p14="http://schemas.microsoft.com/office/powerpoint/2010/main" val="295931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Sept 2016</a:t>
            </a:r>
            <a:endParaRPr lang="en-US" dirty="0"/>
          </a:p>
        </p:txBody>
      </p:sp>
      <p:sp>
        <p:nvSpPr>
          <p:cNvPr id="5" name="Footer Placeholder 4"/>
          <p:cNvSpPr>
            <a:spLocks noGrp="1"/>
          </p:cNvSpPr>
          <p:nvPr>
            <p:ph type="ftr" sz="quarter" idx="11"/>
          </p:nvPr>
        </p:nvSpPr>
        <p:spPr/>
        <p:txBody>
          <a:bodyPr/>
          <a:lstStyle/>
          <a:p>
            <a:pPr>
              <a:defRPr/>
            </a:pPr>
            <a:r>
              <a:rPr lang="en-US"/>
              <a:t>Peter Ecclesine (Cisco Systems)</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8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14</a:t>
            </a:fld>
            <a:endParaRPr lang="en-US"/>
          </a:p>
        </p:txBody>
      </p:sp>
      <p:sp>
        <p:nvSpPr>
          <p:cNvPr id="28677" name="Footer Placeholder 5"/>
          <p:cNvSpPr>
            <a:spLocks noGrp="1"/>
          </p:cNvSpPr>
          <p:nvPr>
            <p:ph type="ftr" sz="quarter" idx="11"/>
          </p:nvPr>
        </p:nvSpPr>
        <p:spPr>
          <a:noFill/>
        </p:spPr>
        <p:txBody>
          <a:bodyPr/>
          <a:lstStyle/>
          <a:p>
            <a:r>
              <a:rPr lang="en-US"/>
              <a:t>Peter Ecclesine (Self)</a:t>
            </a:r>
          </a:p>
        </p:txBody>
      </p:sp>
      <p:sp>
        <p:nvSpPr>
          <p:cNvPr id="28678"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298382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15</a:t>
            </a:fld>
            <a:endParaRPr lang="en-US"/>
          </a:p>
        </p:txBody>
      </p:sp>
    </p:spTree>
    <p:extLst>
      <p:ext uri="{BB962C8B-B14F-4D97-AF65-F5344CB8AC3E}">
        <p14:creationId xmlns:p14="http://schemas.microsoft.com/office/powerpoint/2010/main" val="28718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16</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4219823273"/>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TGmc</a:t>
                      </a:r>
                      <a:r>
                        <a:rPr kumimoji="0" lang="en-US" sz="1400" b="0" i="0" u="none" strike="noStrike" cap="none" normalizeH="0" baseline="0" dirty="0">
                          <a:ln>
                            <a:noFill/>
                          </a:ln>
                          <a:solidFill>
                            <a:schemeClr val="tx1"/>
                          </a:solidFill>
                          <a:effectLst/>
                          <a:latin typeface="Times New Roman" pitchFamily="18" charset="0"/>
                        </a:rPr>
                        <a:t> - 3648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r>
                        <a:rPr kumimoji="0" lang="en-US" sz="1400" b="0" i="0" u="none" strike="noStrike" cap="none" normalizeH="0" baseline="0" dirty="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r>
                        <a:rPr kumimoji="0" lang="en-US" sz="1400" b="0" i="0" u="none" strike="noStrike" cap="none" normalizeH="0" baseline="0" dirty="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Jul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- 317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Nov 2016</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a:t>Peter Ecclesine (Self)</a:t>
            </a:r>
          </a:p>
        </p:txBody>
      </p:sp>
      <p:sp>
        <p:nvSpPr>
          <p:cNvPr id="29757" name="Date Placeholder 7"/>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524552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17</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a:t>Peter Ecclesine (Self)</a:t>
            </a:r>
          </a:p>
        </p:txBody>
      </p:sp>
      <p:sp>
        <p:nvSpPr>
          <p:cNvPr id="30727"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007183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2462299858"/>
              </p:ext>
            </p:extLst>
          </p:nvPr>
        </p:nvGraphicFramePr>
        <p:xfrm>
          <a:off x="457200" y="1371600"/>
          <a:ext cx="8262379" cy="4099560"/>
        </p:xfrm>
        <a:graphic>
          <a:graphicData uri="http://schemas.openxmlformats.org/drawingml/2006/table">
            <a:tbl>
              <a:tblPr/>
              <a:tblGrid>
                <a:gridCol w="325603">
                  <a:extLst>
                    <a:ext uri="{9D8B030D-6E8A-4147-A177-3AD203B41FA5}">
                      <a16:colId xmlns:a16="http://schemas.microsoft.com/office/drawing/2014/main" val="20000"/>
                    </a:ext>
                  </a:extLst>
                </a:gridCol>
                <a:gridCol w="402976">
                  <a:extLst>
                    <a:ext uri="{9D8B030D-6E8A-4147-A177-3AD203B41FA5}">
                      <a16:colId xmlns:a16="http://schemas.microsoft.com/office/drawing/2014/main" val="20001"/>
                    </a:ext>
                  </a:extLst>
                </a:gridCol>
                <a:gridCol w="338221">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0">
                  <a:extLst>
                    <a:ext uri="{9D8B030D-6E8A-4147-A177-3AD203B41FA5}">
                      <a16:colId xmlns:a16="http://schemas.microsoft.com/office/drawing/2014/main" val="20013"/>
                    </a:ext>
                  </a:extLst>
                </a:gridCol>
                <a:gridCol w="1752600">
                  <a:extLst>
                    <a:ext uri="{9D8B030D-6E8A-4147-A177-3AD203B41FA5}">
                      <a16:colId xmlns:a16="http://schemas.microsoft.com/office/drawing/2014/main" val="20014"/>
                    </a:ext>
                  </a:extLst>
                </a:gridCol>
                <a:gridCol w="1023379">
                  <a:extLst>
                    <a:ext uri="{9D8B030D-6E8A-4147-A177-3AD203B41FA5}">
                      <a16:colId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4-Nov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2.4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5.4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6.2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rgbClr val="FF0000"/>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0.5</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18</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18</a:t>
            </a:fld>
            <a:endParaRPr lang="en-US"/>
          </a:p>
        </p:txBody>
      </p:sp>
      <p:sp>
        <p:nvSpPr>
          <p:cNvPr id="31976" name="Footer Placeholder 10"/>
          <p:cNvSpPr>
            <a:spLocks noGrp="1"/>
          </p:cNvSpPr>
          <p:nvPr>
            <p:ph type="ftr" sz="quarter" idx="11"/>
          </p:nvPr>
        </p:nvSpPr>
        <p:spPr>
          <a:noFill/>
        </p:spPr>
        <p:txBody>
          <a:bodyPr/>
          <a:lstStyle/>
          <a:p>
            <a:r>
              <a:rPr lang="en-US"/>
              <a:t>Peter Ecclesine (Self)</a:t>
            </a:r>
            <a:endParaRPr lang="en-US" dirty="0"/>
          </a:p>
        </p:txBody>
      </p:sp>
      <p:sp>
        <p:nvSpPr>
          <p:cNvPr id="31977" name="Date Placeholder 10"/>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355327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146791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a:t>This document contains agenda/minutes/actions/status as prepared/recorded at the IEEE 802.11 Editors’ Meeting</a:t>
            </a:r>
          </a:p>
          <a:p>
            <a:pPr algn="ctr">
              <a:buFontTx/>
              <a:buNone/>
            </a:pPr>
            <a:endParaRPr lang="en-US" b="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429015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736631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wmf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wmf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a:t>Nov 2016</a:t>
            </a:r>
          </a:p>
        </p:txBody>
      </p:sp>
      <p:sp>
        <p:nvSpPr>
          <p:cNvPr id="32773" name="Footer Placeholder 4"/>
          <p:cNvSpPr>
            <a:spLocks noGrp="1"/>
          </p:cNvSpPr>
          <p:nvPr>
            <p:ph type="ftr" sz="quarter" idx="11"/>
          </p:nvPr>
        </p:nvSpPr>
        <p:spPr>
          <a:noFill/>
        </p:spPr>
        <p:txBody>
          <a:bodyPr/>
          <a:lstStyle/>
          <a:p>
            <a:r>
              <a:rPr lang="en-US"/>
              <a:t>Peter Ecclesine (Self)</a:t>
            </a:r>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22</a:t>
            </a:fld>
            <a:endParaRPr lang="en-US"/>
          </a:p>
        </p:txBody>
      </p:sp>
    </p:spTree>
    <p:extLst>
      <p:ext uri="{BB962C8B-B14F-4D97-AF65-F5344CB8AC3E}">
        <p14:creationId xmlns:p14="http://schemas.microsoft.com/office/powerpoint/2010/main" val="3376640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05466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a:t>Nov 2016</a:t>
            </a:r>
          </a:p>
        </p:txBody>
      </p:sp>
      <p:sp>
        <p:nvSpPr>
          <p:cNvPr id="34821" name="Footer Placeholder 4"/>
          <p:cNvSpPr>
            <a:spLocks noGrp="1"/>
          </p:cNvSpPr>
          <p:nvPr>
            <p:ph type="ftr" sz="quarter" idx="11"/>
          </p:nvPr>
        </p:nvSpPr>
        <p:spPr>
          <a:noFill/>
        </p:spPr>
        <p:txBody>
          <a:bodyPr/>
          <a:lstStyle/>
          <a:p>
            <a:r>
              <a:rPr lang="en-US"/>
              <a:t>Peter Ecclesine (Self)</a:t>
            </a:r>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24</a:t>
            </a:fld>
            <a:endParaRPr lang="en-US"/>
          </a:p>
        </p:txBody>
      </p:sp>
    </p:spTree>
    <p:extLst>
      <p:ext uri="{BB962C8B-B14F-4D97-AF65-F5344CB8AC3E}">
        <p14:creationId xmlns:p14="http://schemas.microsoft.com/office/powerpoint/2010/main" val="245236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a:p>
            <a:r>
              <a:rPr lang="en-US" dirty="0"/>
              <a:t>Michelle to report back on publication scheduling</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762399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26</a:t>
            </a:fld>
            <a:endParaRPr lang="en-US"/>
          </a:p>
        </p:txBody>
      </p:sp>
    </p:spTree>
    <p:extLst>
      <p:ext uri="{BB962C8B-B14F-4D97-AF65-F5344CB8AC3E}">
        <p14:creationId xmlns:p14="http://schemas.microsoft.com/office/powerpoint/2010/main" val="3194367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a:t>Nov 2016</a:t>
            </a:r>
          </a:p>
        </p:txBody>
      </p:sp>
      <p:sp>
        <p:nvSpPr>
          <p:cNvPr id="27653" name="Footer Placeholder 4"/>
          <p:cNvSpPr>
            <a:spLocks noGrp="1"/>
          </p:cNvSpPr>
          <p:nvPr>
            <p:ph type="ftr" sz="quarter" idx="11"/>
          </p:nvPr>
        </p:nvSpPr>
        <p:spPr>
          <a:noFill/>
        </p:spPr>
        <p:txBody>
          <a:bodyPr/>
          <a:lstStyle/>
          <a:p>
            <a:r>
              <a:rPr lang="en-US"/>
              <a:t>Peter Ecclesine (Self)</a:t>
            </a:r>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27</a:t>
            </a:fld>
            <a:endParaRPr lang="en-US"/>
          </a:p>
        </p:txBody>
      </p:sp>
    </p:spTree>
    <p:extLst>
      <p:ext uri="{BB962C8B-B14F-4D97-AF65-F5344CB8AC3E}">
        <p14:creationId xmlns:p14="http://schemas.microsoft.com/office/powerpoint/2010/main" val="613684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2016-11-08</a:t>
            </a:r>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process</a:t>
            </a:r>
          </a:p>
          <a:p>
            <a:r>
              <a:rPr lang="en-US" dirty="0"/>
              <a:t>ANA Status / Process / What is administered</a:t>
            </a:r>
          </a:p>
          <a:p>
            <a:r>
              <a:rPr lang="en-US" dirty="0"/>
              <a:t>Numbering Alignment process / Spreadsheet</a:t>
            </a:r>
          </a:p>
          <a:p>
            <a:r>
              <a:rPr lang="en-US" dirty="0"/>
              <a:t>802.11 Mandatory Draft Review before SB</a:t>
            </a:r>
          </a:p>
          <a:p>
            <a:r>
              <a:rPr lang="en-US" dirty="0"/>
              <a:t>Review MDR findings for 802.11aj</a:t>
            </a:r>
          </a:p>
          <a:p>
            <a:r>
              <a:rPr lang="en-US" dirty="0"/>
              <a:t>New amendment style review</a:t>
            </a:r>
          </a:p>
          <a:p>
            <a:r>
              <a:rPr lang="en-US" dirty="0"/>
              <a:t>WG 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74433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2016-11-08</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a:t>802.11 Editor’s Present</a:t>
            </a:r>
          </a:p>
          <a:p>
            <a:pPr lvl="1">
              <a:lnSpc>
                <a:spcPct val="80000"/>
              </a:lnSpc>
              <a:buFontTx/>
              <a:buChar char="•"/>
              <a:defRPr/>
            </a:pPr>
            <a:r>
              <a:rPr lang="en-US" sz="1400" dirty="0"/>
              <a:t>P802.11REVmc –  Adrian Stephens, Edward Au, Emily Qi</a:t>
            </a:r>
          </a:p>
          <a:p>
            <a:pPr lvl="1">
              <a:lnSpc>
                <a:spcPct val="80000"/>
              </a:lnSpc>
              <a:buFontTx/>
              <a:buChar char="•"/>
              <a:defRPr/>
            </a:pPr>
            <a:r>
              <a:rPr lang="en-US" sz="1400" dirty="0"/>
              <a:t>P802.11ah Amendment (S1G) –Alfred </a:t>
            </a:r>
            <a:r>
              <a:rPr lang="en-US" sz="1400" dirty="0" err="1"/>
              <a:t>Asterjadhi</a:t>
            </a:r>
            <a:r>
              <a:rPr lang="en-US" sz="1400" dirty="0"/>
              <a:t>, </a:t>
            </a:r>
            <a:r>
              <a:rPr lang="en-US" sz="1400" dirty="0" err="1"/>
              <a:t>Yongho</a:t>
            </a:r>
            <a:r>
              <a:rPr lang="en-US" sz="1400" dirty="0"/>
              <a:t> </a:t>
            </a:r>
            <a:r>
              <a:rPr lang="en-US" sz="1400" dirty="0" err="1"/>
              <a:t>Seok</a:t>
            </a:r>
            <a:endParaRPr lang="en-US" sz="1400" dirty="0"/>
          </a:p>
          <a:p>
            <a:pPr lvl="1">
              <a:lnSpc>
                <a:spcPct val="80000"/>
              </a:lnSpc>
              <a:buFontTx/>
              <a:buChar char="•"/>
              <a:defRPr/>
            </a:pPr>
            <a:r>
              <a:rPr lang="en-US" sz="1400" dirty="0"/>
              <a:t>P802.11ai Amendment (FILS) – Lee Armstrong, Ping FANG</a:t>
            </a:r>
          </a:p>
          <a:p>
            <a:pPr lvl="1">
              <a:lnSpc>
                <a:spcPct val="80000"/>
              </a:lnSpc>
              <a:buFontTx/>
              <a:buChar char="•"/>
              <a:defRPr/>
            </a:pPr>
            <a:r>
              <a:rPr lang="en-US" sz="1400" dirty="0"/>
              <a:t>P802.11aj Amendment (CMMW) – </a:t>
            </a:r>
            <a:r>
              <a:rPr lang="en-US" sz="1400" dirty="0" err="1"/>
              <a:t>Jiamin</a:t>
            </a:r>
            <a:r>
              <a:rPr lang="en-US" sz="1400" dirty="0"/>
              <a:t> CHEN, </a:t>
            </a:r>
            <a:r>
              <a:rPr lang="en-US" sz="1400" dirty="0" err="1"/>
              <a:t>Shiwen</a:t>
            </a:r>
            <a:r>
              <a:rPr lang="en-US" sz="1400" dirty="0"/>
              <a:t> HE</a:t>
            </a:r>
          </a:p>
          <a:p>
            <a:pPr lvl="1">
              <a:lnSpc>
                <a:spcPct val="80000"/>
              </a:lnSpc>
              <a:buFontTx/>
              <a:buChar char="•"/>
              <a:defRPr/>
            </a:pPr>
            <a:r>
              <a:rPr lang="en-US" sz="1400" dirty="0"/>
              <a:t>P802.11ak Amendment (GLK) – Donald Eastlake</a:t>
            </a:r>
          </a:p>
          <a:p>
            <a:pPr lvl="1">
              <a:lnSpc>
                <a:spcPct val="80000"/>
              </a:lnSpc>
              <a:buFontTx/>
              <a:buChar char="•"/>
              <a:defRPr/>
            </a:pPr>
            <a:r>
              <a:rPr lang="en-US" sz="1400" dirty="0"/>
              <a:t>P802.11aq Amendment (PAD) – Lee Armstrong</a:t>
            </a:r>
          </a:p>
          <a:p>
            <a:pPr lvl="1">
              <a:lnSpc>
                <a:spcPct val="80000"/>
              </a:lnSpc>
              <a:buFontTx/>
              <a:buChar char="•"/>
              <a:defRPr/>
            </a:pPr>
            <a:r>
              <a:rPr lang="en-US" sz="1400" dirty="0"/>
              <a:t>P802.11ax Amendment (HEW) – Robert Stacey</a:t>
            </a:r>
          </a:p>
          <a:p>
            <a:pPr lvl="1">
              <a:lnSpc>
                <a:spcPct val="80000"/>
              </a:lnSpc>
              <a:buFontTx/>
              <a:buChar char="•"/>
              <a:defRPr/>
            </a:pPr>
            <a:r>
              <a:rPr lang="en-US" sz="1400" dirty="0"/>
              <a:t>P802.11ay Amendment (NG60) – Carlos </a:t>
            </a:r>
            <a:r>
              <a:rPr lang="en-US" sz="1400" dirty="0" err="1"/>
              <a:t>Cordeiro</a:t>
            </a:r>
            <a:endParaRPr lang="en-US" sz="1400" dirty="0"/>
          </a:p>
          <a:p>
            <a:pPr lvl="1">
              <a:lnSpc>
                <a:spcPct val="80000"/>
              </a:lnSpc>
              <a:buFontTx/>
              <a:buChar char="•"/>
              <a:defRPr/>
            </a:pPr>
            <a:r>
              <a:rPr lang="en-US" sz="1400" dirty="0"/>
              <a:t>P802.11az Amendment (NGP) – Chao Chun Wang</a:t>
            </a:r>
          </a:p>
          <a:p>
            <a:pPr>
              <a:lnSpc>
                <a:spcPct val="80000"/>
              </a:lnSpc>
              <a:buFontTx/>
              <a:buNone/>
              <a:defRPr/>
            </a:pPr>
            <a:endParaRPr lang="en-US" sz="1000" dirty="0"/>
          </a:p>
          <a:p>
            <a:pPr>
              <a:lnSpc>
                <a:spcPct val="80000"/>
              </a:lnSpc>
              <a:buFont typeface="Arial" panose="020B0604020202020204" pitchFamily="34" charset="0"/>
              <a:buChar char="•"/>
              <a:defRPr/>
            </a:pPr>
            <a:r>
              <a:rPr lang="en-US" sz="1400" dirty="0"/>
              <a:t>802.11 Editor’s Not Present</a:t>
            </a:r>
          </a:p>
          <a:p>
            <a:pPr lvl="1">
              <a:lnSpc>
                <a:spcPct val="80000"/>
              </a:lnSpc>
              <a:buFont typeface="Arial" panose="020B0604020202020204" pitchFamily="34" charset="0"/>
              <a:buChar char="•"/>
              <a:defRPr/>
            </a:pPr>
            <a:r>
              <a:rPr lang="en-US" sz="1400" dirty="0"/>
              <a:t>P802.11ai Amendment (FILS) –</a:t>
            </a:r>
          </a:p>
          <a:p>
            <a:pPr marL="342900" lvl="2" indent="0">
              <a:lnSpc>
                <a:spcPct val="80000"/>
              </a:lnSpc>
              <a:buNone/>
              <a:defRPr/>
            </a:pPr>
            <a:endParaRPr lang="en-US" sz="1000" dirty="0"/>
          </a:p>
          <a:p>
            <a:pPr>
              <a:lnSpc>
                <a:spcPct val="80000"/>
              </a:lnSpc>
              <a:defRPr/>
            </a:pPr>
            <a:r>
              <a:rPr lang="en-US" sz="1200" dirty="0"/>
              <a:t>Also present:</a:t>
            </a:r>
          </a:p>
          <a:p>
            <a:pPr lvl="1">
              <a:lnSpc>
                <a:spcPct val="80000"/>
              </a:lnSpc>
              <a:buFont typeface="Arial" panose="020B0604020202020204" pitchFamily="34" charset="0"/>
              <a:buChar char="•"/>
              <a:defRPr/>
            </a:pPr>
            <a:r>
              <a:rPr lang="en-US" sz="1100" dirty="0" err="1"/>
              <a:t>Yasu</a:t>
            </a:r>
            <a:r>
              <a:rPr lang="en-US" sz="1100" dirty="0"/>
              <a:t> Inoue	</a:t>
            </a:r>
            <a:r>
              <a:rPr lang="en-US" sz="1100" dirty="0" err="1"/>
              <a:t>Fumihide</a:t>
            </a:r>
            <a:r>
              <a:rPr lang="en-US" sz="1100" dirty="0"/>
              <a:t> Kojima	Mark Hamilton	Marc Emmelmann	Jim </a:t>
            </a:r>
            <a:r>
              <a:rPr lang="en-US" sz="1100" dirty="0" err="1"/>
              <a:t>Petranovich</a:t>
            </a:r>
            <a:endParaRPr lang="en-US" sz="1100" dirty="0"/>
          </a:p>
          <a:p>
            <a:pPr>
              <a:lnSpc>
                <a:spcPct val="80000"/>
              </a:lnSpc>
              <a:defRPr/>
            </a:pPr>
            <a:endParaRPr lang="en-US" sz="1200" dirty="0"/>
          </a:p>
          <a:p>
            <a:pPr>
              <a:lnSpc>
                <a:spcPct val="80000"/>
              </a:lnSpc>
              <a:defRPr/>
            </a:pPr>
            <a:r>
              <a:rPr lang="en-US" sz="1200" dirty="0"/>
              <a:t>IEEE Staff present and always welcome! </a:t>
            </a:r>
          </a:p>
          <a:p>
            <a:pPr>
              <a:lnSpc>
                <a:spcPct val="80000"/>
              </a:lnSpc>
              <a:defRPr/>
            </a:pPr>
            <a:r>
              <a:rPr lang="en-US" sz="1200" dirty="0"/>
              <a:t>Kathryn Bennett, IEEE, </a:t>
            </a:r>
            <a:r>
              <a:rPr lang="en-US" sz="1200" dirty="0" err="1"/>
              <a:t>Cathrine</a:t>
            </a:r>
            <a:r>
              <a:rPr lang="en-US" sz="1200"/>
              <a:t> Burger, </a:t>
            </a:r>
            <a:r>
              <a:rPr lang="en-US" sz="1200" dirty="0">
                <a:hlinkClick r:id="rId3"/>
              </a:rPr>
              <a:t>m.turner@ieee.org</a:t>
            </a:r>
            <a:r>
              <a:rPr lang="en-US" sz="1200" dirty="0"/>
              <a:t> , Kim </a:t>
            </a:r>
            <a:r>
              <a:rPr lang="en-US" sz="1200" dirty="0" err="1"/>
              <a:t>Breitfelder</a:t>
            </a:r>
            <a:endParaRPr lang="en-US" sz="1200" dirty="0"/>
          </a:p>
          <a:p>
            <a:pPr>
              <a:lnSpc>
                <a:spcPct val="80000"/>
              </a:lnSpc>
              <a:defRPr/>
            </a:pPr>
            <a:r>
              <a:rPr lang="en-US" sz="1200" dirty="0"/>
              <a:t>IEEE Staff not present and always welcome! </a:t>
            </a:r>
          </a:p>
          <a:p>
            <a:pPr marL="0" indent="0">
              <a:lnSpc>
                <a:spcPct val="80000"/>
              </a:lnSpc>
              <a:buNone/>
              <a:defRPr/>
            </a:pPr>
            <a:endParaRPr lang="en-US" sz="1200" dirty="0"/>
          </a:p>
          <a:p>
            <a:pPr>
              <a:lnSpc>
                <a:spcPct val="80000"/>
              </a:lnSpc>
              <a:defRPr/>
            </a:pPr>
            <a:r>
              <a:rPr lang="en-US" sz="12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TGmc</a:t>
            </a:r>
            <a:r>
              <a:rPr lang="en-US" sz="1600" dirty="0"/>
              <a:t> – Adrian Stephens </a:t>
            </a:r>
            <a:r>
              <a:rPr lang="en-US" sz="1600" b="0" dirty="0"/>
              <a:t>– adrian.p.stephens@ieee.org </a:t>
            </a:r>
            <a:r>
              <a:rPr lang="en-US" sz="1600" dirty="0"/>
              <a:t>, Edward Au – </a:t>
            </a:r>
            <a:r>
              <a:rPr lang="en-US" sz="1600" b="0" u="sng" dirty="0">
                <a:hlinkClick r:id="rId3"/>
              </a:rPr>
              <a:t>edward.ks.au@huawei.com</a:t>
            </a:r>
            <a:r>
              <a:rPr lang="en-US" sz="1600" dirty="0"/>
              <a:t>, Emily Qi – </a:t>
            </a:r>
            <a:r>
              <a:rPr lang="en-US" sz="1600" b="0" dirty="0">
                <a:hlinkClick r:id="rId4"/>
              </a:rPr>
              <a:t>emily.h.qi@intel.com</a:t>
            </a:r>
            <a:r>
              <a:rPr lang="en-US" sz="1600" b="0" dirty="0"/>
              <a:t> </a:t>
            </a:r>
            <a:endParaRPr lang="en-US" sz="1600" dirty="0"/>
          </a:p>
          <a:p>
            <a:r>
              <a:rPr lang="en-US" sz="1600" dirty="0" err="1"/>
              <a:t>TGah</a:t>
            </a:r>
            <a:r>
              <a:rPr lang="en-US" sz="1600" dirty="0"/>
              <a:t> – Yongho Seok </a:t>
            </a:r>
            <a:r>
              <a:rPr lang="en-US" sz="1600" b="0" dirty="0">
                <a:hlinkClick r:id="rId5"/>
              </a:rPr>
              <a:t>yongho.seok@gmail.com</a:t>
            </a:r>
            <a:r>
              <a:rPr lang="en-US" sz="1600" b="0" dirty="0"/>
              <a:t>,  </a:t>
            </a:r>
            <a:r>
              <a:rPr lang="en-US" sz="1600" dirty="0"/>
              <a:t>Alfred </a:t>
            </a:r>
            <a:r>
              <a:rPr lang="en-US" sz="1600" dirty="0" err="1"/>
              <a:t>Asterjadhi</a:t>
            </a:r>
            <a:r>
              <a:rPr lang="en-US" sz="1600" dirty="0"/>
              <a:t> – </a:t>
            </a:r>
            <a:r>
              <a:rPr lang="en-US" sz="1600" b="0" dirty="0">
                <a:hlinkClick r:id="rId6"/>
              </a:rPr>
              <a:t>aasterja@qti.qualcomm.com</a:t>
            </a:r>
            <a:r>
              <a:rPr lang="en-US" sz="1600" b="0" dirty="0"/>
              <a:t>   </a:t>
            </a:r>
          </a:p>
          <a:p>
            <a:r>
              <a:rPr lang="en-US" sz="1600" dirty="0" err="1"/>
              <a:t>TGai</a:t>
            </a:r>
            <a:r>
              <a:rPr lang="en-US" sz="1600" dirty="0"/>
              <a:t> – Lee Armstrong – </a:t>
            </a:r>
            <a:r>
              <a:rPr lang="en-US" sz="1600" b="0" dirty="0">
                <a:hlinkClick r:id="rId7"/>
              </a:rPr>
              <a:t>LRA@tiac.net</a:t>
            </a:r>
            <a:r>
              <a:rPr lang="en-US" sz="1600" b="0" dirty="0"/>
              <a:t>, </a:t>
            </a:r>
            <a:r>
              <a:rPr lang="en-US" sz="1600" dirty="0"/>
              <a:t>Ping FANG </a:t>
            </a:r>
            <a:r>
              <a:rPr lang="en-US" sz="1600" b="0" dirty="0">
                <a:hlinkClick r:id="rId8"/>
              </a:rPr>
              <a:t>Ping.FANG@huawei.com</a:t>
            </a:r>
            <a:endParaRPr lang="en-US" sz="1600" b="0" dirty="0"/>
          </a:p>
          <a:p>
            <a:r>
              <a:rPr lang="en-US" sz="1600" dirty="0" err="1"/>
              <a:t>TGaj</a:t>
            </a:r>
            <a:r>
              <a:rPr lang="en-US" sz="1600" dirty="0"/>
              <a:t> – </a:t>
            </a:r>
            <a:r>
              <a:rPr lang="en-US" sz="1600" dirty="0" err="1"/>
              <a:t>Jiamin</a:t>
            </a:r>
            <a:r>
              <a:rPr lang="en-US" sz="1600" dirty="0"/>
              <a:t> CHEN – </a:t>
            </a:r>
            <a:r>
              <a:rPr lang="en-US" sz="1600" b="0" dirty="0">
                <a:hlinkClick r:id="rId9"/>
              </a:rPr>
              <a:t>jiamin.chen@mail01.huawei.com</a:t>
            </a:r>
            <a:r>
              <a:rPr lang="en-US" sz="1600" b="0" dirty="0"/>
              <a:t> , </a:t>
            </a:r>
            <a:r>
              <a:rPr lang="en-US" sz="1600" dirty="0" err="1"/>
              <a:t>Shiwen</a:t>
            </a:r>
            <a:r>
              <a:rPr lang="en-US" sz="1600" dirty="0"/>
              <a:t> He – </a:t>
            </a:r>
            <a:r>
              <a:rPr lang="en-US" sz="1600" b="0" u="sng" dirty="0">
                <a:hlinkClick r:id="rId10"/>
              </a:rPr>
              <a:t>shiwenhe@seu.edu.cn</a:t>
            </a:r>
            <a:endParaRPr lang="en-US" sz="1600" b="0" dirty="0"/>
          </a:p>
          <a:p>
            <a:r>
              <a:rPr lang="en-US" sz="1600" dirty="0" err="1"/>
              <a:t>TGak</a:t>
            </a:r>
            <a:r>
              <a:rPr lang="en-US" sz="1600" dirty="0"/>
              <a:t> – Donald Eastlake – </a:t>
            </a:r>
            <a:r>
              <a:rPr lang="en-US" sz="1600" b="0" dirty="0">
                <a:hlinkClick r:id="rId11"/>
              </a:rPr>
              <a:t>d3e3e3@gmail.com</a:t>
            </a:r>
            <a:r>
              <a:rPr lang="en-US" sz="1600" b="0" dirty="0"/>
              <a:t>, </a:t>
            </a:r>
            <a:r>
              <a:rPr lang="en-US" sz="1600" dirty="0"/>
              <a:t>Norm Finn – </a:t>
            </a:r>
            <a:r>
              <a:rPr lang="en-US" sz="1600" b="0" dirty="0"/>
              <a:t>?</a:t>
            </a:r>
          </a:p>
          <a:p>
            <a:r>
              <a:rPr lang="en-US" sz="1600" dirty="0" err="1"/>
              <a:t>TGaq</a:t>
            </a:r>
            <a:r>
              <a:rPr lang="en-US" sz="1600" dirty="0"/>
              <a:t> – Lee Armstrong – </a:t>
            </a:r>
            <a:r>
              <a:rPr lang="en-US" sz="1600" b="0" dirty="0">
                <a:hlinkClick r:id="rId7"/>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12"/>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14"/>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5"/>
              </a:rPr>
              <a:t>alex.ashley@hotmail.co.uk</a:t>
            </a:r>
            <a:endParaRPr lang="en-US" sz="1400" dirty="0"/>
          </a:p>
          <a:p>
            <a:pPr lvl="1"/>
            <a:r>
              <a:rPr lang="en-US" sz="1400" dirty="0" err="1"/>
              <a:t>TGac</a:t>
            </a:r>
            <a:r>
              <a:rPr lang="en-US" sz="1400" dirty="0"/>
              <a:t> – Robert Stacey – </a:t>
            </a:r>
            <a:r>
              <a:rPr lang="en-US" sz="1400" dirty="0">
                <a:hlinkClick r:id="rId12"/>
              </a:rPr>
              <a:t>robert.stacey@intel.com</a:t>
            </a:r>
            <a:r>
              <a:rPr lang="en-US" sz="1400" dirty="0"/>
              <a:t> </a:t>
            </a:r>
          </a:p>
          <a:p>
            <a:pPr lvl="1"/>
            <a:r>
              <a:rPr lang="en-US" sz="1400" dirty="0" err="1"/>
              <a:t>TGad</a:t>
            </a:r>
            <a:r>
              <a:rPr lang="en-US" sz="1400" dirty="0"/>
              <a:t> – Carlos Cordeiro – </a:t>
            </a:r>
            <a:r>
              <a:rPr lang="en-US" sz="1400" dirty="0">
                <a:hlinkClick r:id="rId13"/>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6"/>
              </a:rPr>
              <a:t>henry@LOGOUT.COM</a:t>
            </a:r>
            <a:r>
              <a:rPr lang="en-US" sz="1400" dirty="0"/>
              <a:t> </a:t>
            </a:r>
          </a:p>
          <a:p>
            <a:pPr lvl="1"/>
            <a:r>
              <a:rPr lang="en-US" sz="1400" dirty="0" err="1"/>
              <a:t>TGaf</a:t>
            </a:r>
            <a:r>
              <a:rPr lang="en-US" sz="1400" dirty="0"/>
              <a:t> – Peter Ecclesine – </a:t>
            </a:r>
            <a:r>
              <a:rPr lang="en-US" sz="1400" dirty="0">
                <a:hlinkClick r:id="rId17"/>
              </a:rPr>
              <a:t>petere@ieee.org</a:t>
            </a:r>
            <a:r>
              <a:rPr lang="en-US" sz="1400" dirty="0"/>
              <a:t>  </a:t>
            </a:r>
          </a:p>
          <a:p>
            <a:pPr lvl="1"/>
            <a:r>
              <a:rPr lang="en-US" sz="1400" dirty="0" err="1"/>
              <a:t>TGaq</a:t>
            </a:r>
            <a:r>
              <a:rPr lang="en-US" sz="1400" dirty="0"/>
              <a:t> – Dan Gal –  </a:t>
            </a:r>
            <a:r>
              <a:rPr lang="en-US" sz="1400" dirty="0">
                <a:hlinkClick r:id="rId18"/>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a:t>Peter Ecclesine (Self)</a:t>
            </a:r>
          </a:p>
        </p:txBody>
      </p:sp>
      <p:sp>
        <p:nvSpPr>
          <p:cNvPr id="19463"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Nov 8</a:t>
            </a:r>
            <a:r>
              <a:rPr lang="en-GB" baseline="30000" dirty="0"/>
              <a:t>th</a:t>
            </a:r>
            <a:r>
              <a:rPr lang="en-GB" dirty="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a:t>REVmc</a:t>
            </a:r>
            <a:r>
              <a:rPr lang="en-GB" sz="1600" dirty="0"/>
              <a:t> –   </a:t>
            </a:r>
            <a:endParaRPr lang="en-GB" sz="1600" b="0" dirty="0"/>
          </a:p>
          <a:p>
            <a:r>
              <a:rPr lang="en-GB" sz="1600" dirty="0"/>
              <a:t>11ah –   </a:t>
            </a:r>
          </a:p>
          <a:p>
            <a:r>
              <a:rPr lang="en-GB" sz="1600" dirty="0"/>
              <a:t>11ai –   </a:t>
            </a:r>
            <a:endParaRPr lang="en-GB" sz="1600" b="0" dirty="0"/>
          </a:p>
          <a:p>
            <a:r>
              <a:rPr lang="en-GB" sz="1600" dirty="0"/>
              <a:t>11aj –   </a:t>
            </a:r>
            <a:endParaRPr lang="en-GB" sz="1600" b="0" dirty="0"/>
          </a:p>
          <a:p>
            <a:pPr lvl="0"/>
            <a:r>
              <a:rPr lang="en-GB" sz="1600" dirty="0"/>
              <a:t>11ak –   </a:t>
            </a:r>
            <a:endParaRPr lang="en-GB" sz="1600" b="0" dirty="0"/>
          </a:p>
          <a:p>
            <a:pPr lvl="0"/>
            <a:r>
              <a:rPr lang="en-GB" sz="1600" dirty="0"/>
              <a:t>11aq –   </a:t>
            </a:r>
          </a:p>
          <a:p>
            <a:r>
              <a:rPr lang="en-GB" sz="1600" dirty="0"/>
              <a:t>11ax </a:t>
            </a:r>
            <a:r>
              <a:rPr lang="en-US" sz="1600" dirty="0"/>
              <a:t>–</a:t>
            </a:r>
            <a:r>
              <a:rPr lang="en-GB" sz="1600" dirty="0"/>
              <a:t>    </a:t>
            </a:r>
            <a:endParaRPr lang="en-GB" sz="1600" b="0" dirty="0"/>
          </a:p>
          <a:p>
            <a:r>
              <a:rPr lang="en-GB" sz="1600" dirty="0"/>
              <a:t>11ay –   </a:t>
            </a:r>
          </a:p>
          <a:p>
            <a:r>
              <a:rPr lang="en-GB" sz="1600" dirty="0"/>
              <a:t>11az –   </a:t>
            </a:r>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a:t>Peter Ecclesine (Self)</a:t>
            </a:r>
          </a:p>
        </p:txBody>
      </p:sp>
      <p:sp>
        <p:nvSpPr>
          <p:cNvPr id="20486"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7</a:t>
            </a:fld>
            <a:endParaRPr lang="en-US"/>
          </a:p>
        </p:txBody>
      </p:sp>
      <p:sp>
        <p:nvSpPr>
          <p:cNvPr id="21510" name="Footer Placeholder 6"/>
          <p:cNvSpPr>
            <a:spLocks noGrp="1"/>
          </p:cNvSpPr>
          <p:nvPr>
            <p:ph type="ftr" sz="quarter" idx="11"/>
          </p:nvPr>
        </p:nvSpPr>
        <p:spPr>
          <a:noFill/>
        </p:spPr>
        <p:txBody>
          <a:bodyPr/>
          <a:lstStyle/>
          <a:p>
            <a:r>
              <a:rPr lang="en-US"/>
              <a:t>Peter Ecclesine (Self)</a:t>
            </a:r>
          </a:p>
        </p:txBody>
      </p:sp>
      <p:sp>
        <p:nvSpPr>
          <p:cNvPr id="21511"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21663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8</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Probably publish </a:t>
            </a:r>
            <a:r>
              <a:rPr lang="en-US" dirty="0" err="1"/>
              <a:t>REVmc</a:t>
            </a:r>
            <a:r>
              <a:rPr lang="en-US" dirty="0"/>
              <a:t> in March, 2017, 11ai and 11ah in April, 2017</a:t>
            </a:r>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a:t>Peter Ecclesine (Self)</a:t>
            </a:r>
          </a:p>
        </p:txBody>
      </p:sp>
      <p:sp>
        <p:nvSpPr>
          <p:cNvPr id="22535"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66903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Draft 6.0, 11ai D 7.0, 11ah D 8.0</a:t>
            </a:r>
          </a:p>
          <a:p>
            <a:r>
              <a:rPr lang="en-US" dirty="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1895</Words>
  <Application>Microsoft Office PowerPoint</Application>
  <PresentationFormat>On-screen Show (4:3)</PresentationFormat>
  <Paragraphs>438</Paragraphs>
  <Slides>28</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2" baseType="lpstr">
      <vt:lpstr>Arial</vt:lpstr>
      <vt:lpstr>Times New Roman</vt:lpstr>
      <vt:lpstr>Default Design</vt:lpstr>
      <vt:lpstr>Document</vt:lpstr>
      <vt:lpstr>802.11 WG Editor’s Meeting (Nov ‘16)</vt:lpstr>
      <vt:lpstr>Abstract</vt:lpstr>
      <vt:lpstr>Agenda for 2016-11-08</vt:lpstr>
      <vt:lpstr>Roll Call – 2016-11-08</vt:lpstr>
      <vt:lpstr>Volunteer Editor Contacts</vt:lpstr>
      <vt:lpstr>Nov 8th Round table status report</vt:lpstr>
      <vt:lpstr>Reflector Updates</vt:lpstr>
      <vt:lpstr>IEEE Publication Status</vt:lpstr>
      <vt:lpstr>Update on numbering process</vt:lpstr>
      <vt:lpstr>Amendment &amp; other ordering notes</vt:lpstr>
      <vt:lpstr>MDR Status</vt:lpstr>
      <vt:lpstr>Review MDR findings for 802.11aj</vt:lpstr>
      <vt:lpstr>New amendment style review</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2016-11-07T00:41:01Z</dcterms:modified>
</cp:coreProperties>
</file>