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50" r:id="rId9"/>
    <p:sldId id="2313" r:id="rId10"/>
    <p:sldId id="2376" r:id="rId11"/>
    <p:sldId id="2355" r:id="rId12"/>
    <p:sldId id="2372" r:id="rId13"/>
    <p:sldId id="2288" r:id="rId14"/>
    <p:sldId id="2345" r:id="rId15"/>
    <p:sldId id="2353" r:id="rId16"/>
    <p:sldId id="2354" r:id="rId17"/>
    <p:sldId id="2359" r:id="rId18"/>
    <p:sldId id="2361" r:id="rId19"/>
    <p:sldId id="2363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660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802.11-16/1311r2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802.11-16/1311r2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802.11-16/1311r2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802.11-16/1311r2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802.11-16/1311r2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802.11-16/1311r2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7-00ax-comments-on-tgax-d0-1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8-00-0000-liaison-from-3gpp-ran4-on-rtt-measurement-accuracy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4-0arc-mib-truthvalue-usage-patter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436-00-0arc-yang-modelling-and-netconf-protocol-discussion.ppt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152-00-00EC-ieee-p802-3cg-draft-par.pdf" TargetMode="External"/><Relationship Id="rId13" Type="http://schemas.openxmlformats.org/officeDocument/2006/relationships/hyperlink" Target="https://mentor.ieee.org/802.19/dcn/16/19-16-0130-04-Auto-csd-document.docx" TargetMode="External"/><Relationship Id="rId3" Type="http://schemas.openxmlformats.org/officeDocument/2006/relationships/hyperlink" Target="http://www.ieee802.org/1/files/public/docs2016/802c-thaler-PAR-Mod-0916.pdf" TargetMode="External"/><Relationship Id="rId7" Type="http://schemas.openxmlformats.org/officeDocument/2006/relationships/hyperlink" Target="http://www.ieee802.org/1/files/public/docs2016/cs-LRP-draft-CSD-0916-v03.pdf" TargetMode="External"/><Relationship Id="rId12" Type="http://schemas.openxmlformats.org/officeDocument/2006/relationships/hyperlink" Target="https://mentor.ieee.org/802.19/dcn/16/19-16-0162-00-0000-p802-19-2-pa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6/cs-LRP-draft-PAR-0916-v03.pdf" TargetMode="External"/><Relationship Id="rId11" Type="http://schemas.openxmlformats.org/officeDocument/2006/relationships/hyperlink" Target="https://mentor.ieee.org/802.11/dcn/16/11-16-0936-03-0wur-a-csd-proposal-for-wake-up-radio-wur.docx" TargetMode="External"/><Relationship Id="rId5" Type="http://schemas.openxmlformats.org/officeDocument/2006/relationships/hyperlink" Target="http://ieee802.org/1/files/public/docs2016/ar-seaman-rev-draft-csd-0916-v02.pdf" TargetMode="External"/><Relationship Id="rId10" Type="http://schemas.openxmlformats.org/officeDocument/2006/relationships/hyperlink" Target="https://mentor.ieee.org/802.11/dcn/16/11-16-1045-06-0wur-a-par-proposal-wur-sg.docx" TargetMode="External"/><Relationship Id="rId4" Type="http://schemas.openxmlformats.org/officeDocument/2006/relationships/hyperlink" Target="http://ieee802.org/1/files/public/docs2016/ar-seaman-rev-draft-par-0916-v02.pdf" TargetMode="External"/><Relationship Id="rId9" Type="http://schemas.openxmlformats.org/officeDocument/2006/relationships/hyperlink" Target="https://mentor.ieee.org/802-ec/dcn/16/ec-16-0153-00-00EC-ieee-p802-3cg-draft-csd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2016-11-07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2016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Nov 2016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Agenda items (11-16-1307) addressed this week will be:</a:t>
            </a:r>
          </a:p>
          <a:p>
            <a:pPr>
              <a:defRPr/>
            </a:pPr>
            <a:r>
              <a:rPr lang="en-AU" dirty="0" smtClean="0"/>
              <a:t>Review goals</a:t>
            </a:r>
          </a:p>
          <a:p>
            <a:pPr lvl="1">
              <a:defRPr/>
            </a:pPr>
            <a:r>
              <a:rPr lang="en-AU" dirty="0" smtClean="0"/>
              <a:t>Respond to 3GPP request that 802.11 use ED = -72dBm</a:t>
            </a:r>
          </a:p>
          <a:p>
            <a:pPr>
              <a:defRPr/>
            </a:pPr>
            <a:r>
              <a:rPr lang="en-AU" dirty="0" smtClean="0"/>
              <a:t>Review progress</a:t>
            </a:r>
          </a:p>
          <a:p>
            <a:pPr lvl="1">
              <a:defRPr/>
            </a:pPr>
            <a:r>
              <a:rPr lang="en-AU" dirty="0" smtClean="0"/>
              <a:t>Three teleconferences</a:t>
            </a:r>
          </a:p>
          <a:p>
            <a:pPr>
              <a:defRPr/>
            </a:pPr>
            <a:r>
              <a:rPr lang="en-AU" dirty="0" smtClean="0"/>
              <a:t>Potentially agree on direction</a:t>
            </a:r>
          </a:p>
          <a:p>
            <a:pPr lvl="1">
              <a:defRPr/>
            </a:pPr>
            <a:r>
              <a:rPr lang="en-AU" dirty="0" smtClean="0"/>
              <a:t>Likely will recommend the request is rejected</a:t>
            </a:r>
          </a:p>
          <a:p>
            <a:pPr>
              <a:defRPr/>
            </a:pPr>
            <a:r>
              <a:rPr lang="en-AU" dirty="0" smtClean="0"/>
              <a:t>Develop draft response</a:t>
            </a:r>
          </a:p>
          <a:p>
            <a:pPr lvl="1">
              <a:defRPr/>
            </a:pPr>
            <a:r>
              <a:rPr lang="en-AU" dirty="0" smtClean="0"/>
              <a:t>Maybe this time or maybe for January 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(11-16-1299)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Prepare for next meeting in Feb 2017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59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process, with latest:</a:t>
            </a:r>
          </a:p>
          <a:p>
            <a:pPr lvl="1" eaLnBrk="1" fontAlgn="t" hangingPunct="1"/>
            <a:r>
              <a:rPr lang="en-AU" altLang="en-US" dirty="0"/>
              <a:t>802.1BA</a:t>
            </a:r>
          </a:p>
          <a:p>
            <a:pPr lvl="1" eaLnBrk="1" fontAlgn="t" hangingPunct="1"/>
            <a:r>
              <a:rPr lang="en-AU" altLang="en-US" dirty="0"/>
              <a:t>802.1BR</a:t>
            </a:r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10 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9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November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LB223 on </a:t>
            </a:r>
            <a:r>
              <a:rPr lang="en-US" altLang="zh-CN" dirty="0" err="1"/>
              <a:t>TGaj</a:t>
            </a:r>
            <a:r>
              <a:rPr lang="en-US" altLang="zh-CN" dirty="0"/>
              <a:t> D3.0 passed (89% approval and 21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November meeting goals (5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July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D3.0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Resolution for comments from Mandatory Draft Review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January 2017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r>
              <a:rPr lang="en-US" dirty="0"/>
              <a:t>Since the September meeting</a:t>
            </a:r>
          </a:p>
          <a:p>
            <a:pPr marL="1009650" lvl="1" indent="-609600"/>
            <a:r>
              <a:rPr lang="en-US" dirty="0"/>
              <a:t>802.11ak </a:t>
            </a:r>
            <a:r>
              <a:rPr lang="en-US" dirty="0" smtClean="0"/>
              <a:t>draft </a:t>
            </a:r>
            <a:r>
              <a:rPr lang="en-US" dirty="0"/>
              <a:t>D2.5 </a:t>
            </a:r>
            <a:r>
              <a:rPr lang="en-US" dirty="0" smtClean="0"/>
              <a:t>will be posted shortly</a:t>
            </a:r>
            <a:endParaRPr lang="en-US" dirty="0"/>
          </a:p>
          <a:p>
            <a:pPr marL="1009650" lvl="1" indent="-60960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teleconference was held to discuss improvements of the 802.11ak Draft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/>
            <a:r>
              <a:rPr lang="en-US" dirty="0"/>
              <a:t>November 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Finish the resolution of the remaining 12 unresolved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Go to re-circulation Ballot on P802.11ak.</a:t>
            </a:r>
          </a:p>
          <a:p>
            <a:pPr marL="609600" indent="-609600"/>
            <a:r>
              <a:rPr lang="en-US" dirty="0"/>
              <a:t>Agenda: See 11-16/1304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</a:t>
            </a:r>
            <a:r>
              <a:rPr lang="en-GB" altLang="en-US" dirty="0" smtClean="0">
                <a:ea typeface="ＭＳ Ｐゴシック" pitchFamily="34" charset="-128"/>
              </a:rPr>
              <a:t>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Comment </a:t>
            </a:r>
            <a:r>
              <a:rPr lang="en-GB" altLang="en-US" dirty="0">
                <a:ea typeface="ＭＳ Ｐゴシック" pitchFamily="34" charset="-128"/>
              </a:rPr>
              <a:t>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marL="457200" lvl="1" indent="0">
              <a:buNone/>
              <a:defRPr/>
            </a:pPr>
            <a:endParaRPr lang="en-GB" altLang="en-US" i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11-16/1316r1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8305800" cy="4724400"/>
          </a:xfrm>
        </p:spPr>
        <p:txBody>
          <a:bodyPr lIns="91440" tIns="45720" rIns="91440" bIns="45720"/>
          <a:lstStyle/>
          <a:p>
            <a:r>
              <a:rPr lang="en-CA" sz="2000" dirty="0"/>
              <a:t>Comment Collection (CC) #23 on draft D0.1 closed on April 11.</a:t>
            </a:r>
          </a:p>
          <a:p>
            <a:pPr lvl="1"/>
            <a:r>
              <a:rPr lang="en-CA" sz="1800" dirty="0"/>
              <a:t>2919 comments were </a:t>
            </a:r>
            <a:r>
              <a:rPr lang="en-CA" sz="1800" dirty="0" smtClean="0"/>
              <a:t>received; see </a:t>
            </a:r>
            <a:r>
              <a:rPr lang="en-CA" sz="1800" dirty="0" smtClean="0">
                <a:hlinkClick r:id="rId3"/>
              </a:rPr>
              <a:t>https</a:t>
            </a:r>
            <a:r>
              <a:rPr lang="en-CA" sz="1800" dirty="0">
                <a:hlinkClick r:id="rId3"/>
              </a:rPr>
              <a:t>://mentor.ieee.org/802.11/dcn/16/11-16-0535-07-00ax-comments-on-tgax-d0-1.xlsx</a:t>
            </a:r>
            <a:r>
              <a:rPr lang="en-CA" sz="1800" dirty="0"/>
              <a:t> </a:t>
            </a:r>
          </a:p>
          <a:p>
            <a:r>
              <a:rPr lang="en-CA" sz="2000" dirty="0"/>
              <a:t>Comment resolution status:</a:t>
            </a:r>
          </a:p>
          <a:p>
            <a:pPr lvl="1"/>
            <a:r>
              <a:rPr lang="en-CA" sz="1800" dirty="0"/>
              <a:t>About 500 comments are to be resolved</a:t>
            </a:r>
          </a:p>
          <a:p>
            <a:r>
              <a:rPr lang="en-CA" sz="2000" dirty="0"/>
              <a:t>Since the last (September) F2F meeting the TG held “almost” a weekly </a:t>
            </a:r>
            <a:r>
              <a:rPr lang="en-CA" sz="2000" dirty="0" err="1" smtClean="0"/>
              <a:t>telecon</a:t>
            </a:r>
            <a:r>
              <a:rPr lang="en-CA" sz="2000" dirty="0" smtClean="0"/>
              <a:t>; </a:t>
            </a:r>
          </a:p>
          <a:p>
            <a:pPr lvl="1"/>
            <a:r>
              <a:rPr lang="en-CA" sz="1800" dirty="0" smtClean="0"/>
              <a:t>Over 11 submissions and 55 CIDs were discussed.</a:t>
            </a:r>
          </a:p>
          <a:p>
            <a:r>
              <a:rPr lang="en-CA" sz="2000" dirty="0" smtClean="0"/>
              <a:t>The </a:t>
            </a:r>
            <a:r>
              <a:rPr lang="en-CA" sz="2000" dirty="0"/>
              <a:t>plan for this meeting</a:t>
            </a:r>
          </a:p>
          <a:p>
            <a:pPr lvl="1"/>
            <a:r>
              <a:rPr lang="en-CA" sz="1800" dirty="0"/>
              <a:t>Complete the resolution of all comments received from CC #23.</a:t>
            </a:r>
          </a:p>
          <a:p>
            <a:pPr lvl="1"/>
            <a:r>
              <a:rPr lang="en-CA" sz="1800" dirty="0"/>
              <a:t>Approve the Coexistence Assurance document (11-16/1348)</a:t>
            </a:r>
          </a:p>
          <a:p>
            <a:pPr lvl="1"/>
            <a:r>
              <a:rPr lang="en-CA" sz="1800" dirty="0"/>
              <a:t>Pass a motion to prepare draft D1.0 and start a WG LB</a:t>
            </a:r>
          </a:p>
          <a:p>
            <a:r>
              <a:rPr lang="en-US" sz="2000" dirty="0"/>
              <a:t>Agenda for this meeting is available  in document 11-16/1310r0.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3528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September 2016 interim</a:t>
            </a:r>
          </a:p>
          <a:p>
            <a:r>
              <a:rPr lang="en-CA" dirty="0"/>
              <a:t>Progress review</a:t>
            </a:r>
          </a:p>
          <a:p>
            <a:r>
              <a:rPr lang="en-CA" dirty="0"/>
              <a:t>Timeline update</a:t>
            </a:r>
          </a:p>
          <a:p>
            <a:r>
              <a:rPr lang="en-US" dirty="0"/>
              <a:t>Advance in Specification Framework Document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Agenda for this meeting is available in document 11-16/1288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Nov. Goals: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etc.).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and response to the 3GPP liaison 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802.11 </a:t>
            </a:r>
            <a:r>
              <a:rPr lang="en-US" altLang="en-US" sz="1800" dirty="0"/>
              <a:t>based location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performance </a:t>
            </a:r>
            <a:r>
              <a:rPr lang="en-US" altLang="en-US" sz="1800" dirty="0"/>
              <a:t>(</a:t>
            </a:r>
            <a:r>
              <a:rPr lang="en-US" sz="1800" dirty="0">
                <a:hlinkClick r:id="rId3"/>
              </a:rPr>
              <a:t>11-16/1338</a:t>
            </a:r>
            <a:r>
              <a:rPr lang="en-US" sz="1800" dirty="0"/>
              <a:t>). </a:t>
            </a:r>
            <a:endParaRPr lang="en-US" altLang="en-US" sz="1800" dirty="0"/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11-16/1309.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68320"/>
              </p:ext>
            </p:extLst>
          </p:nvPr>
        </p:nvGraphicFramePr>
        <p:xfrm>
          <a:off x="56388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r>
              <a:rPr lang="en-US" altLang="en-US" dirty="0"/>
              <a:t>Since the last (September) F2F meeting</a:t>
            </a:r>
          </a:p>
          <a:p>
            <a:pPr lvl="1"/>
            <a:r>
              <a:rPr lang="en-US" altLang="en-US" dirty="0"/>
              <a:t>Completed the development of the PAR and CSD </a:t>
            </a:r>
          </a:p>
          <a:p>
            <a:pPr lvl="2"/>
            <a:r>
              <a:rPr lang="en-US" altLang="en-US" dirty="0"/>
              <a:t>PAR (11-16/1045r6) and CSD (11-16/936r3)</a:t>
            </a:r>
          </a:p>
          <a:p>
            <a:pPr lvl="1"/>
            <a:r>
              <a:rPr lang="en-US" altLang="en-US" dirty="0"/>
              <a:t>The PAR and CSD approved by the SG and 802.11 WG</a:t>
            </a:r>
          </a:p>
          <a:p>
            <a:r>
              <a:rPr lang="en-US" altLang="en-US" dirty="0"/>
              <a:t>Plan for this meeting</a:t>
            </a:r>
          </a:p>
          <a:p>
            <a:pPr lvl="1"/>
            <a:r>
              <a:rPr lang="en-US" altLang="en-US" dirty="0"/>
              <a:t>Review and resolve comments on PAR and CSD from other WGs and EC </a:t>
            </a:r>
          </a:p>
          <a:p>
            <a:pPr lvl="1"/>
            <a:r>
              <a:rPr lang="en-US" altLang="en-US" dirty="0"/>
              <a:t>Submit revised PAR/CSD for the WG approval in the mid-week plenary meeting</a:t>
            </a:r>
          </a:p>
          <a:p>
            <a:pPr lvl="1"/>
            <a:r>
              <a:rPr lang="en-US" altLang="en-US" dirty="0"/>
              <a:t>SG </a:t>
            </a:r>
            <a:r>
              <a:rPr lang="en-US" altLang="en-US" dirty="0" smtClean="0"/>
              <a:t>extension</a:t>
            </a:r>
            <a:endParaRPr lang="en-US" altLang="en-US" dirty="0"/>
          </a:p>
          <a:p>
            <a:pPr lvl="1"/>
            <a:r>
              <a:rPr lang="en-US" altLang="en-US" dirty="0"/>
              <a:t>Review timeline</a:t>
            </a:r>
          </a:p>
          <a:p>
            <a:r>
              <a:rPr lang="en-US" altLang="en-US" dirty="0"/>
              <a:t>Agenda can be found in doc: IEEE 802.11-16/1324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</a:t>
            </a:r>
            <a:r>
              <a:rPr lang="en-US" altLang="en-US" sz="1800" kern="0" dirty="0" smtClean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TGmc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(Revision</a:t>
            </a:r>
            <a: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TGah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bg2">
                    <a:lumMod val="75000"/>
                  </a:schemeClr>
                </a:solidFill>
              </a:rPr>
              <a:t>TGai</a:t>
            </a:r>
            <a: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November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Nov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November 2016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527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Determine 802.11 industries of interest for “IEEE “5G” Specification”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to define/promote engagement with 3GPP RAN and SA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Tuesday 8 Nov AM2</a:t>
            </a:r>
            <a:r>
              <a:rPr lang="en-US" sz="2400" b="1" dirty="0"/>
              <a:t> </a:t>
            </a:r>
            <a:r>
              <a:rPr lang="en-US" altLang="en-US" sz="2400" b="1" dirty="0" smtClean="0"/>
              <a:t>10:30-12:30</a:t>
            </a:r>
            <a:endParaRPr lang="en-US" sz="2400" b="1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activity related to the LS to 3GPP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Next steps regarding 3GPP IMT-2020 and next generation networks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“IEEE “5G” Specification” activity to generate input for the Wednesday PM2 </a:t>
            </a:r>
            <a:r>
              <a:rPr lang="en-US" altLang="en-US" sz="2000" dirty="0" err="1"/>
              <a:t>OmniRAN</a:t>
            </a:r>
            <a:r>
              <a:rPr lang="en-US" altLang="en-US" sz="2000" dirty="0"/>
              <a:t> meeting.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Additional Tuesday evening slot added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Thursday </a:t>
            </a:r>
            <a:r>
              <a:rPr lang="en-US" sz="2400" b="1" dirty="0" smtClean="0"/>
              <a:t>10 Nov AM2 (10:30-12:30)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t</a:t>
            </a:r>
            <a:r>
              <a:rPr lang="en-US" altLang="en-US" sz="2000" dirty="0" smtClean="0"/>
              <a:t>he </a:t>
            </a:r>
            <a:r>
              <a:rPr lang="en-US" altLang="en-US" sz="2000" dirty="0"/>
              <a:t>discussions from the Wednesday PM2 </a:t>
            </a:r>
            <a:r>
              <a:rPr lang="en-US" altLang="en-US" sz="2000" dirty="0" err="1"/>
              <a:t>OmniRAN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meeting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“IEEE “5G” Specification” activity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3GPP IMT-2020 and next generation networks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altLang="en-US" sz="2000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November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Tuesday PM1,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4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 err="1"/>
              <a:t>TGaq</a:t>
            </a:r>
            <a:r>
              <a:rPr lang="en-US" altLang="en-US" sz="2000" dirty="0"/>
              <a:t> architecture discussions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 – in preparation for </a:t>
            </a:r>
            <a:r>
              <a:rPr lang="en-US" altLang="en-US" sz="2400" b="1" dirty="0" err="1"/>
              <a:t>REVmd</a:t>
            </a:r>
            <a:endParaRPr lang="en-US" altLang="en-US" sz="2400" b="1" dirty="0"/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ea typeface="ＭＳ Ｐゴシック" pitchFamily="34" charset="-128"/>
                <a:hlinkClick r:id="rId3"/>
              </a:rPr>
              <a:t>11-15/0355r4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YANG/NETCONF modeling – also in preparation for </a:t>
            </a:r>
            <a:r>
              <a:rPr lang="en-US" dirty="0" err="1"/>
              <a:t>REVmd</a:t>
            </a:r>
            <a:endParaRPr lang="en-US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dirty="0">
                <a:hlinkClick r:id="rId4"/>
              </a:rPr>
              <a:t>11-16/1436r0</a:t>
            </a:r>
            <a:r>
              <a:rPr lang="en-US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000" dirty="0"/>
              <a:t>“What is an ESS</a:t>
            </a:r>
            <a:r>
              <a:rPr lang="en-US" altLang="en-US" sz="2000" dirty="0" smtClean="0"/>
              <a:t>?”, </a:t>
            </a:r>
            <a:r>
              <a:rPr lang="en-US" sz="2000" dirty="0" smtClean="0"/>
              <a:t>AP/DS/Portal </a:t>
            </a:r>
            <a:r>
              <a:rPr lang="en-US" sz="2000" dirty="0"/>
              <a:t>architecture and 802 concepts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PARs under consideration:</a:t>
            </a: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802c - Amendment: Local Medium Access Control (MAC) Address Usage, </a:t>
            </a:r>
            <a:r>
              <a:rPr lang="en-US" sz="2000" dirty="0">
                <a:latin typeface="+mn-lt"/>
                <a:hlinkClick r:id="rId3"/>
              </a:rPr>
              <a:t>PAR Modification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802.1AR:  Standard - Secure Device Identity, </a:t>
            </a:r>
            <a:r>
              <a:rPr lang="en-US" sz="2000" dirty="0">
                <a:latin typeface="+mn-lt"/>
                <a:hlinkClick r:id="rId4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5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802.1CS - Standard: Link-local Registration Protocol, </a:t>
            </a:r>
            <a:r>
              <a:rPr lang="en-US" sz="2000" dirty="0">
                <a:latin typeface="+mn-lt"/>
                <a:hlinkClick r:id="rId6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7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802.3cg - Amendment: 10 Mb/s Operation over Single Balanced Twisted-pair Cabling and Associated Power Delivery , </a:t>
            </a:r>
            <a:r>
              <a:rPr lang="en-US" sz="2000" dirty="0">
                <a:latin typeface="+mn-lt"/>
                <a:hlinkClick r:id="rId8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9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802.11 Amendment: Low-power wake-up radio operation, </a:t>
            </a:r>
            <a:r>
              <a:rPr lang="en-US" sz="2000" dirty="0">
                <a:latin typeface="+mn-lt"/>
                <a:hlinkClick r:id="rId10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1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802.19.2 - Amendment: Coexistence of Unlicensed Wireless Systems in an Automotive Environment , </a:t>
            </a:r>
            <a:r>
              <a:rPr lang="en-US" sz="2000" dirty="0">
                <a:latin typeface="+mn-lt"/>
                <a:hlinkClick r:id="rId12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3"/>
              </a:rPr>
              <a:t>CSD</a:t>
            </a:r>
            <a:endParaRPr lang="en-US" sz="2000" dirty="0">
              <a:latin typeface="+mn-lt"/>
            </a:endParaRPr>
          </a:p>
          <a:p>
            <a:pPr marL="28575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Meeting </a:t>
            </a:r>
            <a:r>
              <a:rPr lang="en-US" altLang="en-US" sz="2400" b="1" dirty="0"/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Nov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SC Grand Finale (supposedly)</a:t>
            </a:r>
          </a:p>
          <a:p>
            <a:pPr eaLnBrk="1" hangingPunct="1"/>
            <a:r>
              <a:rPr lang="en-US" altLang="en-US" dirty="0"/>
              <a:t>Approve Warsaw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 eaLnBrk="1" hangingPunct="1"/>
            <a:r>
              <a:rPr lang="en-US" altLang="en-US" dirty="0"/>
              <a:t>FCC WRC-19 Advisory Committee progress</a:t>
            </a:r>
          </a:p>
          <a:p>
            <a:pPr lvl="1" eaLnBrk="1" hangingPunct="1"/>
            <a:r>
              <a:rPr lang="en-US" altLang="en-US" dirty="0"/>
              <a:t>ETSI BRAN and ERM TG11 standards</a:t>
            </a:r>
          </a:p>
          <a:p>
            <a:pPr lvl="1" eaLnBrk="1" hangingPunct="1"/>
            <a:r>
              <a:rPr lang="en-US" altLang="en-US" dirty="0"/>
              <a:t>The Radio Equipment Directive conundrum</a:t>
            </a:r>
          </a:p>
          <a:p>
            <a:pPr eaLnBrk="1" hangingPunct="1"/>
            <a:r>
              <a:rPr lang="en-US" altLang="en-US" dirty="0"/>
              <a:t>Actions required 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8 Nov AM1 (08:00-10:00) </a:t>
            </a:r>
            <a:endParaRPr lang="en-US" altLang="en-US" sz="2400" b="1" dirty="0" smtClean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>
                <a:latin typeface="+mn-lt"/>
              </a:rPr>
              <a:t>Approval of </a:t>
            </a:r>
            <a:r>
              <a:rPr lang="en-US" altLang="en-US" sz="2000" dirty="0" smtClean="0">
                <a:latin typeface="+mn-lt"/>
              </a:rPr>
              <a:t>minutes, Review </a:t>
            </a:r>
            <a:r>
              <a:rPr lang="en-US" altLang="en-US" sz="2000" dirty="0">
                <a:latin typeface="+mn-lt"/>
              </a:rPr>
              <a:t>of </a:t>
            </a:r>
            <a:r>
              <a:rPr lang="en-US" altLang="en-US" sz="2000" dirty="0" smtClean="0">
                <a:latin typeface="+mn-lt"/>
              </a:rPr>
              <a:t>objectives, Announcements</a:t>
            </a:r>
            <a:endParaRPr lang="en-US" altLang="en-US" sz="20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Presentation: </a:t>
            </a:r>
            <a:r>
              <a:rPr lang="en-GB" sz="2000" dirty="0" smtClean="0">
                <a:latin typeface="+mn-lt"/>
              </a:rPr>
              <a:t>“</a:t>
            </a:r>
            <a:r>
              <a:rPr lang="en-GB" sz="2000" dirty="0">
                <a:latin typeface="+mn-lt"/>
              </a:rPr>
              <a:t>Privacy Considerations in 802.11 Networks” – Juan Carlos Zuniga, Mathieu </a:t>
            </a:r>
            <a:r>
              <a:rPr lang="en-GB" sz="2000" dirty="0" err="1" smtClean="0">
                <a:latin typeface="+mn-lt"/>
              </a:rPr>
              <a:t>Cunche</a:t>
            </a:r>
            <a:endParaRPr lang="en-GB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GB" sz="2000" dirty="0" smtClean="0">
                <a:latin typeface="+mn-lt"/>
              </a:rPr>
              <a:t>Presentation:  “</a:t>
            </a:r>
            <a:r>
              <a:rPr lang="en-GB" sz="2000" dirty="0" err="1" smtClean="0">
                <a:latin typeface="+mn-lt"/>
              </a:rPr>
              <a:t>LiFi</a:t>
            </a:r>
            <a:r>
              <a:rPr lang="en-GB" sz="2000" dirty="0" smtClean="0">
                <a:latin typeface="+mn-lt"/>
              </a:rPr>
              <a:t> Light Communication for 802.11” – Nikola </a:t>
            </a:r>
            <a:r>
              <a:rPr lang="en-GB" sz="2000" dirty="0" err="1" smtClean="0">
                <a:latin typeface="+mn-lt"/>
              </a:rPr>
              <a:t>Serafimovsky</a:t>
            </a:r>
            <a:r>
              <a:rPr lang="en-GB" sz="2000" dirty="0" smtClean="0">
                <a:latin typeface="+mn-lt"/>
              </a:rPr>
              <a:t> (</a:t>
            </a:r>
            <a:r>
              <a:rPr lang="en-GB" sz="2000" dirty="0" err="1" smtClean="0">
                <a:latin typeface="+mn-lt"/>
              </a:rPr>
              <a:t>PureLiFi</a:t>
            </a:r>
            <a:r>
              <a:rPr lang="en-GB" sz="2000" dirty="0" smtClean="0">
                <a:latin typeface="+mn-lt"/>
              </a:rPr>
              <a:t>)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endParaRPr lang="en-US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Plans for January 2017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337614</TotalTime>
  <Words>1483</Words>
  <Application>Microsoft Office PowerPoint</Application>
  <PresentationFormat>On-screen Show (4:3)</PresentationFormat>
  <Paragraphs>330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2016-11</vt:lpstr>
      <vt:lpstr>Abstract </vt:lpstr>
      <vt:lpstr>Editors Meeting – November 2016 Chairs: Peter Ecclesine, Robert Stacey</vt:lpstr>
      <vt:lpstr>Assigned Numbers Authority– Nov 2016 ANA Lead: Robert Stacey</vt:lpstr>
      <vt:lpstr>AANI SC –  November 2016 Advanced Access Network Interface Chair: Joseph Levy</vt:lpstr>
      <vt:lpstr>802.11 ARC SC– November 2016 Chair – Mark Hamilton </vt:lpstr>
      <vt:lpstr>PAR SC –  November 2016 Project Authorization Request  Chair: Jon Rosdahl</vt:lpstr>
      <vt:lpstr>802.11/.15 Regulatory SC – Nov 2016 Chair: Richard Kennedy</vt:lpstr>
      <vt:lpstr>WNG SC –  November 2016 Chair: Jim Lansford</vt:lpstr>
      <vt:lpstr>IEEE 802.11 PDED ad hoc – Nov 2016 Preamble Detect Energy Detect  Chair: Andrew Myles</vt:lpstr>
      <vt:lpstr>IEEE 802 JTC1 SC – November 2016 Chair: Andrew Myles</vt:lpstr>
      <vt:lpstr>IEEE 802 has 59 standards in or through the PSDO pipeline</vt:lpstr>
      <vt:lpstr>TGaj– November 2016 China Millimeter Wave Chair: Jiamin Chen</vt:lpstr>
      <vt:lpstr>TGak– November 2016 Enhancements For Transit Links Within Bridged Networks Chair: Donald Eastlake</vt:lpstr>
      <vt:lpstr>TGaq– November 2016 Pre-Association Discovery Chair: Stephen McCann</vt:lpstr>
      <vt:lpstr>TGax– November 2016 High Efficiency WLAN Chair: Osama Aboul-Magd </vt:lpstr>
      <vt:lpstr>TGay– November 2016 Next Generation 60GHz Chair: Edward Au  </vt:lpstr>
      <vt:lpstr>TGaz– November 2016 Next Generation Positioning  Chair: Jonathan Segev</vt:lpstr>
      <vt:lpstr>WUR Study Group– November 2016 Wake Up Radio Chair: Minyoung Park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2016 WG11 Opening Report Snapshot slides</dc:title>
  <dc:creator>802.11CAC;dorothy.stanley@hpe.com</dc:creator>
  <cp:lastModifiedBy>Dorothy Stanley</cp:lastModifiedBy>
  <cp:revision>3358</cp:revision>
  <cp:lastPrinted>2014-03-15T03:57:02Z</cp:lastPrinted>
  <dcterms:created xsi:type="dcterms:W3CDTF">1998-02-10T13:07:52Z</dcterms:created>
  <dcterms:modified xsi:type="dcterms:W3CDTF">2016-11-07T17:54:21Z</dcterms:modified>
</cp:coreProperties>
</file>