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31" r:id="rId21"/>
    <p:sldId id="402" r:id="rId22"/>
    <p:sldId id="403" r:id="rId23"/>
    <p:sldId id="404" r:id="rId24"/>
    <p:sldId id="405" r:id="rId25"/>
    <p:sldId id="406" r:id="rId26"/>
    <p:sldId id="407" r:id="rId27"/>
    <p:sldId id="411" r:id="rId28"/>
    <p:sldId id="412" r:id="rId29"/>
    <p:sldId id="434" r:id="rId30"/>
    <p:sldId id="435" r:id="rId31"/>
    <p:sldId id="436" r:id="rId32"/>
    <p:sldId id="438" r:id="rId33"/>
    <p:sldId id="439" r:id="rId34"/>
    <p:sldId id="408" r:id="rId35"/>
    <p:sldId id="409" r:id="rId36"/>
    <p:sldId id="410" r:id="rId37"/>
    <p:sldId id="413" r:id="rId38"/>
    <p:sldId id="414" r:id="rId39"/>
    <p:sldId id="415" r:id="rId40"/>
    <p:sldId id="416" r:id="rId41"/>
    <p:sldId id="417" r:id="rId42"/>
    <p:sldId id="418" r:id="rId43"/>
    <p:sldId id="424" r:id="rId44"/>
    <p:sldId id="432" r:id="rId45"/>
    <p:sldId id="425" r:id="rId46"/>
    <p:sldId id="426" r:id="rId47"/>
    <p:sldId id="427" r:id="rId48"/>
    <p:sldId id="428" r:id="rId49"/>
    <p:sldId id="419" r:id="rId50"/>
    <p:sldId id="420" r:id="rId51"/>
    <p:sldId id="421" r:id="rId52"/>
    <p:sldId id="422" r:id="rId53"/>
    <p:sldId id="4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31"/>
            <p14:sldId id="402"/>
            <p14:sldId id="403"/>
          </p14:sldIdLst>
        </p14:section>
        <p14:section name="Slot#2" id="{D9FDAC3C-59EC-4F24-A258-990E5A99524B}">
          <p14:sldIdLst>
            <p14:sldId id="404"/>
            <p14:sldId id="405"/>
            <p14:sldId id="406"/>
            <p14:sldId id="407"/>
            <p14:sldId id="411"/>
            <p14:sldId id="412"/>
          </p14:sldIdLst>
        </p14:section>
        <p14:section name="Slot#3" id="{27CF3BDB-5964-4A40-8E0D-4FE99C791911}">
          <p14:sldIdLst>
            <p14:sldId id="434"/>
            <p14:sldId id="435"/>
            <p14:sldId id="436"/>
            <p14:sldId id="438"/>
            <p14:sldId id="439"/>
            <p14:sldId id="408"/>
            <p14:sldId id="409"/>
            <p14:sldId id="410"/>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82" autoAdjust="0"/>
    <p:restoredTop sz="94401" autoAdjust="0"/>
  </p:normalViewPr>
  <p:slideViewPr>
    <p:cSldViewPr>
      <p:cViewPr varScale="1">
        <p:scale>
          <a:sx n="67" d="100"/>
          <a:sy n="67" d="100"/>
        </p:scale>
        <p:origin x="1584" y="6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34627336"/>
        <c:axId val="534621456"/>
        <c:axId val="0"/>
      </c:bar3DChart>
      <c:catAx>
        <c:axId val="5346273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34621456"/>
        <c:crosses val="autoZero"/>
        <c:auto val="1"/>
        <c:lblAlgn val="ctr"/>
        <c:lblOffset val="100"/>
        <c:tickLblSkip val="3"/>
        <c:tickMarkSkip val="1"/>
        <c:noMultiLvlLbl val="0"/>
      </c:catAx>
      <c:valAx>
        <c:axId val="53462145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346273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620376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802.11-16/1309r1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8-00-0000-liaison-from-3gpp-ran4-on-rtt-measurement-accuracy.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Nov.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59"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51744840"/>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(11-16-1320r0).  </a:t>
            </a:r>
            <a:endParaRPr lang="en-US" altLang="en-US" sz="1800" b="0" dirty="0"/>
          </a:p>
          <a:p>
            <a:pPr algn="just">
              <a:spcBef>
                <a:spcPct val="20000"/>
              </a:spcBef>
              <a:buFontTx/>
              <a:buChar char="•"/>
            </a:pPr>
            <a:r>
              <a:rPr lang="en-US" altLang="en-US" sz="1800" b="0" dirty="0" smtClean="0"/>
              <a:t>Review and response to 3GPP RAN4 liaison (</a:t>
            </a:r>
            <a:r>
              <a:rPr lang="en-US" altLang="en-US" sz="1800" b="0" dirty="0" smtClean="0">
                <a:hlinkClick r:id="rId2"/>
              </a:rPr>
              <a:t>11-16-1338</a:t>
            </a:r>
            <a:r>
              <a:rPr lang="en-US" altLang="en-US" sz="1800" b="0" dirty="0" smtClean="0"/>
              <a:t>).</a:t>
            </a:r>
            <a:endParaRPr lang="en-US" altLang="en-US" sz="1800" b="0" dirty="0" smtClean="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32458717"/>
              </p:ext>
            </p:extLst>
          </p:nvPr>
        </p:nvGraphicFramePr>
        <p:xfrm>
          <a:off x="380206" y="1751013"/>
          <a:ext cx="8458200" cy="4494134"/>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Nov.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and response to 3GPP RAN4 liaison.</a:t>
            </a:r>
            <a:endParaRPr lang="en-US" altLang="en-US" sz="2000" b="0" dirty="0"/>
          </a:p>
          <a:p>
            <a:pPr algn="just">
              <a:spcBef>
                <a:spcPct val="20000"/>
              </a:spcBef>
              <a:buFontTx/>
              <a:buChar char="•"/>
            </a:pPr>
            <a:r>
              <a:rPr lang="en-US" altLang="en-US" sz="2000" b="0" dirty="0"/>
              <a:t>Presentations 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23834927"/>
              </p:ext>
            </p:extLst>
          </p:nvPr>
        </p:nvGraphicFramePr>
        <p:xfrm>
          <a:off x="323528" y="1916832"/>
          <a:ext cx="8424935" cy="353680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dirty="0" smtClean="0"/>
                        <a:t>45mi</a:t>
                      </a:r>
                      <a:endParaRPr lang="en-US" sz="1400" dirty="0"/>
                    </a:p>
                  </a:txBody>
                  <a:tcPr marT="45712" marB="45712"/>
                </a:tc>
              </a:tr>
              <a:tr h="301283">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15239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11-16/1320r0 “</a:t>
            </a:r>
            <a:r>
              <a:rPr lang="en-US" dirty="0"/>
              <a:t>802.11az Meeting Minutes September 2016 Session</a:t>
            </a:r>
            <a:r>
              <a:rPr lang="en-US" b="0" dirty="0" smtClean="0"/>
              <a:t>” </a:t>
            </a:r>
            <a:r>
              <a:rPr lang="en-US" b="0" dirty="0"/>
              <a:t>posted to Mentor </a:t>
            </a:r>
            <a:r>
              <a:rPr lang="en-US" b="0" dirty="0" smtClean="0"/>
              <a:t>on Sep. 29</a:t>
            </a:r>
            <a:r>
              <a:rPr lang="en-US" b="0" baseline="30000" dirty="0" smtClean="0"/>
              <a:t>th</a:t>
            </a:r>
            <a:r>
              <a:rPr lang="en-US" b="0" dirty="0" smtClean="0"/>
              <a:t>. </a:t>
            </a:r>
            <a:endParaRPr lang="en-US" b="0" dirty="0"/>
          </a:p>
          <a:p>
            <a:endParaRPr lang="en-US" dirty="0"/>
          </a:p>
          <a:p>
            <a:r>
              <a:rPr lang="en-US" dirty="0"/>
              <a:t>Motion:</a:t>
            </a:r>
          </a:p>
          <a:p>
            <a:pPr marL="0" indent="0"/>
            <a:r>
              <a:rPr lang="en-US" b="0" dirty="0"/>
              <a:t>To approve document </a:t>
            </a:r>
            <a:r>
              <a:rPr lang="en-US" b="0" dirty="0" smtClean="0"/>
              <a:t>11-16/1320r0 </a:t>
            </a:r>
            <a:r>
              <a:rPr lang="en-US" b="0" dirty="0"/>
              <a:t>as TG meeting minutes for the </a:t>
            </a:r>
            <a:r>
              <a:rPr lang="en-US" b="0" dirty="0" smtClean="0"/>
              <a:t>Sep. meeting</a:t>
            </a:r>
            <a:r>
              <a:rPr lang="en-US" b="0" dirty="0"/>
              <a:t>. </a:t>
            </a:r>
          </a:p>
          <a:p>
            <a:r>
              <a:rPr lang="en-US" b="0" dirty="0"/>
              <a:t>Moved by</a:t>
            </a:r>
            <a:r>
              <a:rPr lang="en-US" b="0" dirty="0" smtClean="0"/>
              <a:t>: XXX</a:t>
            </a:r>
            <a:endParaRPr lang="en-US" b="0" dirty="0"/>
          </a:p>
          <a:p>
            <a:r>
              <a:rPr lang="en-US" b="0" dirty="0"/>
              <a:t>Seconded by: </a:t>
            </a:r>
            <a:r>
              <a:rPr lang="en-US" b="0" dirty="0" smtClean="0"/>
              <a:t>YYY</a:t>
            </a:r>
            <a:endParaRPr lang="en-US" b="0" dirty="0"/>
          </a:p>
          <a:p>
            <a:r>
              <a:rPr lang="en-US" b="0" dirty="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Antonio, </a:t>
            </a:r>
            <a:r>
              <a:rPr lang="en-US" altLang="en-US" sz="3600" dirty="0" err="1" smtClean="0">
                <a:cs typeface="Times New Roman" panose="02020603050405020304" pitchFamily="18" charset="0"/>
              </a:rPr>
              <a:t>Tx</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 </a:t>
            </a:r>
            <a:r>
              <a:rPr lang="en-US" altLang="en-US" sz="1600" b="0" dirty="0" smtClean="0">
                <a:cs typeface="Times New Roman" panose="02020603050405020304" pitchFamily="18" charset="0"/>
              </a:rPr>
              <a:t>(stand-in) : </a:t>
            </a:r>
            <a:r>
              <a:rPr lang="en-US" altLang="en-US" sz="2000" b="0" dirty="0" smtClean="0">
                <a:cs typeface="Times New Roman" panose="02020603050405020304" pitchFamily="18" charset="0"/>
              </a:rPr>
              <a:t>Naveen Kakani </a:t>
            </a:r>
            <a:r>
              <a:rPr lang="en-US" altLang="en-US" sz="1600" b="0" dirty="0" smtClean="0">
                <a:cs typeface="Times New Roman" panose="02020603050405020304" pitchFamily="18" charset="0"/>
              </a:rPr>
              <a:t>(Qualcomm)</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a:t>
            </a:r>
            <a:r>
              <a:rPr lang="en-US" altLang="en-US" sz="2000" dirty="0" smtClean="0">
                <a:cs typeface="Times New Roman" panose="02020603050405020304" pitchFamily="18" charset="0"/>
              </a:rPr>
              <a:t>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71748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Continue 3GPP RAN4 Liaison Response on RTT measurement accuracy.</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78668414"/>
              </p:ext>
            </p:extLst>
          </p:nvPr>
        </p:nvGraphicFramePr>
        <p:xfrm>
          <a:off x="656785" y="2420888"/>
          <a:ext cx="7772404" cy="3332240"/>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11-16-1338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4542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 San Antonio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a:t>Presentations 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6152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99160619"/>
              </p:ext>
            </p:extLst>
          </p:nvPr>
        </p:nvGraphicFramePr>
        <p:xfrm>
          <a:off x="656785" y="2420888"/>
          <a:ext cx="7772404" cy="208259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 </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93031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68216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Jan. </a:t>
            </a:r>
            <a:r>
              <a:rPr lang="en-US" altLang="en-US" dirty="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Nov. </a:t>
            </a:r>
            <a:r>
              <a:rPr lang="en-US" altLang="en-US" dirty="0" smtClean="0"/>
              <a:t>30</a:t>
            </a:r>
            <a:r>
              <a:rPr lang="en-US" altLang="en-US" baseline="30000" dirty="0" smtClean="0"/>
              <a:t>th</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42145</TotalTime>
  <Words>2913</Words>
  <Application>Microsoft Office PowerPoint</Application>
  <PresentationFormat>On-screen Show (4:3)</PresentationFormat>
  <Paragraphs>675</Paragraphs>
  <Slides>53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4"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Nov.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X</vt:lpstr>
      <vt:lpstr>Attendance reminder</vt:lpstr>
      <vt:lpstr>Recess</vt:lpstr>
      <vt:lpstr>PowerPoint Presentation</vt:lpstr>
      <vt:lpstr>Meeting Slot # 2 discussion items</vt:lpstr>
      <vt:lpstr>Submission order – Slot 2</vt:lpstr>
      <vt:lpstr>Presentations</vt:lpstr>
      <vt:lpstr>Reminder to do attendance</vt:lpstr>
      <vt:lpstr>Recess</vt:lpstr>
      <vt:lpstr>PowerPoint Presentation</vt:lpstr>
      <vt:lpstr>Meeting Slot # 3 discussion items</vt:lpstr>
      <vt:lpstr>Submission order – Slot 2</vt:lpstr>
      <vt:lpstr>Presentations</vt:lpstr>
      <vt:lpstr>Reminder to do attendance</vt:lpstr>
      <vt:lpstr>Activity timelines post the July meeting</vt:lpstr>
      <vt:lpstr>Goals for the Jan. meeting </vt:lpstr>
      <vt:lpstr>Teleconference Schedule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Nov. Meeting Agenda</dc:title>
  <dc:creator>Segev, Jonathan</dc:creator>
  <cp:keywords>CTPClassification=CTP_PUBLIC:VisualMarkings=</cp:keywords>
  <cp:lastModifiedBy>Segev, Jonathan</cp:lastModifiedBy>
  <cp:revision>375</cp:revision>
  <cp:lastPrinted>1601-01-01T00:00:00Z</cp:lastPrinted>
  <dcterms:created xsi:type="dcterms:W3CDTF">2015-08-09T12:22:17Z</dcterms:created>
  <dcterms:modified xsi:type="dcterms:W3CDTF">2016-11-08T17:44:39Z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2016-11-08 17:44:38Z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