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9"/>
  </p:notesMasterIdLst>
  <p:handoutMasterIdLst>
    <p:handoutMasterId r:id="rId10"/>
  </p:handoutMasterIdLst>
  <p:sldIdLst>
    <p:sldId id="269" r:id="rId3"/>
    <p:sldId id="257" r:id="rId4"/>
    <p:sldId id="283" r:id="rId5"/>
    <p:sldId id="284" r:id="rId6"/>
    <p:sldId id="273" r:id="rId7"/>
    <p:sldId id="272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38" autoAdjust="0"/>
    <p:restoredTop sz="86380" autoAdjust="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638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638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639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639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0FE0FD1-4DD9-4FB0-9C7C-C209A0639D2E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6445252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7412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7413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7414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741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B3F56AF8-3022-4909-9742-70455232F6CE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727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968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19970" y="334189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802.11-16/1284r0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September 2016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077-05-00ax-tgax-september-2016-meeting-agenda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September 2016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TGax</a:t>
            </a:r>
            <a:r>
              <a:rPr lang="en-US" dirty="0" smtClean="0"/>
              <a:t> </a:t>
            </a: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 smtClean="0"/>
              <a:t>2016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2016-09-15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September 2016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TGax for the </a:t>
            </a:r>
            <a:r>
              <a:rPr lang="en-US" dirty="0" smtClean="0"/>
              <a:t>September</a:t>
            </a:r>
            <a:r>
              <a:rPr lang="en-US" dirty="0" smtClean="0"/>
              <a:t> </a:t>
            </a:r>
            <a:r>
              <a:rPr lang="en-US" dirty="0" smtClean="0"/>
              <a:t>2016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114800"/>
          </a:xfrm>
        </p:spPr>
        <p:txBody>
          <a:bodyPr/>
          <a:lstStyle/>
          <a:p>
            <a:r>
              <a:rPr lang="en-CA" sz="2000" dirty="0" smtClean="0"/>
              <a:t>The TG completed the discussion of all the submissions</a:t>
            </a:r>
            <a:r>
              <a:rPr lang="en-CA" sz="1800" dirty="0" smtClean="0"/>
              <a:t>.</a:t>
            </a:r>
            <a:endParaRPr lang="en-CA" sz="1800" dirty="0" smtClean="0"/>
          </a:p>
          <a:p>
            <a:r>
              <a:rPr lang="en-CA" sz="2000" dirty="0" smtClean="0"/>
              <a:t>Good progress on comment resolution</a:t>
            </a:r>
            <a:endParaRPr lang="en-CA" sz="2000" dirty="0" smtClean="0"/>
          </a:p>
          <a:p>
            <a:r>
              <a:rPr lang="en-CA" sz="2000" dirty="0" smtClean="0"/>
              <a:t>Exact </a:t>
            </a:r>
            <a:r>
              <a:rPr lang="en-CA" sz="2000" dirty="0" smtClean="0"/>
              <a:t>count of resolved CIDs will be published by the Editor.</a:t>
            </a:r>
          </a:p>
          <a:p>
            <a:r>
              <a:rPr lang="en-CA" sz="2000" dirty="0" smtClean="0"/>
              <a:t>The TG editor is planning to have draft revision </a:t>
            </a:r>
            <a:r>
              <a:rPr lang="en-CA" sz="2000" dirty="0" smtClean="0"/>
              <a:t>D0.5 </a:t>
            </a:r>
            <a:r>
              <a:rPr lang="en-CA" sz="2000" dirty="0" smtClean="0"/>
              <a:t>ready based on resolved comments.</a:t>
            </a:r>
          </a:p>
          <a:p>
            <a:r>
              <a:rPr lang="en-CA" sz="2000" dirty="0" smtClean="0"/>
              <a:t>Agenda and motions are available at</a:t>
            </a:r>
            <a:r>
              <a:rPr lang="en-CA" sz="2000" dirty="0"/>
              <a:t>: </a:t>
            </a:r>
            <a:r>
              <a:rPr lang="en-CA" sz="2000" dirty="0">
                <a:hlinkClick r:id="rId3"/>
              </a:rPr>
              <a:t>https://</a:t>
            </a:r>
            <a:r>
              <a:rPr lang="en-CA" sz="2000" dirty="0" smtClean="0">
                <a:hlinkClick r:id="rId3"/>
              </a:rPr>
              <a:t>mentor.ieee.org/802.11/dcn/16/11-16-1077-05-00ax-tgax-september-2016-meeting-agenda.ppt</a:t>
            </a:r>
            <a:r>
              <a:rPr lang="en-CA" sz="2000" dirty="0" smtClean="0"/>
              <a:t> </a:t>
            </a:r>
            <a:endParaRPr lang="en-CA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381000"/>
            <a:ext cx="7772400" cy="1066800"/>
          </a:xfrm>
        </p:spPr>
        <p:txBody>
          <a:bodyPr/>
          <a:lstStyle/>
          <a:p>
            <a:r>
              <a:rPr lang="en-CA" altLang="zh-CN" dirty="0" smtClean="0"/>
              <a:t>Timeline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Text Placeholder 6"/>
          <p:cNvSpPr txBox="1">
            <a:spLocks/>
          </p:cNvSpPr>
          <p:nvPr/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smtClean="0"/>
              <a:t>Current Timeline</a:t>
            </a:r>
            <a:endParaRPr lang="en-US" altLang="en-US" kern="0" dirty="0" smtClean="0"/>
          </a:p>
        </p:txBody>
      </p:sp>
      <p:sp>
        <p:nvSpPr>
          <p:cNvPr id="8" name="Content Placeholder 7"/>
          <p:cNvSpPr txBox="1">
            <a:spLocks/>
          </p:cNvSpPr>
          <p:nvPr/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kern="0" smtClean="0"/>
              <a:t>May 2014: start of the TG</a:t>
            </a:r>
          </a:p>
          <a:p>
            <a:r>
              <a:rPr lang="en-US" altLang="zh-CN" sz="1600" kern="0" smtClean="0"/>
              <a:t>Nov. 2014: First draft of the TG SFD was approved</a:t>
            </a:r>
          </a:p>
          <a:p>
            <a:r>
              <a:rPr lang="en-US" altLang="zh-CN" sz="1600" kern="0" smtClean="0"/>
              <a:t>Jan. 2016: proposed TG draft</a:t>
            </a:r>
          </a:p>
          <a:p>
            <a:r>
              <a:rPr lang="en-US" altLang="zh-CN" sz="1600" kern="0" smtClean="0"/>
              <a:t>March 2016: Draft D0.1 was approved and CC started</a:t>
            </a:r>
          </a:p>
          <a:p>
            <a:r>
              <a:rPr lang="en-US" altLang="zh-CN" sz="1600" kern="0" smtClean="0">
                <a:solidFill>
                  <a:srgbClr val="FF0000"/>
                </a:solidFill>
              </a:rPr>
              <a:t>September 2016: Draft 1.0 and WG letter ballot</a:t>
            </a:r>
          </a:p>
          <a:p>
            <a:r>
              <a:rPr lang="en-US" altLang="zh-CN" sz="1600" kern="0" smtClean="0"/>
              <a:t>March 2017: Draft 2.0 and recirculation</a:t>
            </a:r>
          </a:p>
          <a:p>
            <a:r>
              <a:rPr lang="en-CA" altLang="zh-CN" sz="1600" kern="0" smtClean="0"/>
              <a:t>July 2017: MDR (Mandatory Document Review)</a:t>
            </a:r>
          </a:p>
          <a:p>
            <a:r>
              <a:rPr lang="en-CA" altLang="zh-CN" sz="1600" kern="0" smtClean="0"/>
              <a:t>November 2017: Formation of SB pool</a:t>
            </a:r>
            <a:endParaRPr lang="en-US" altLang="zh-CN" sz="1600" kern="0" smtClean="0"/>
          </a:p>
          <a:p>
            <a:r>
              <a:rPr lang="en-US" altLang="zh-CN" sz="1600" kern="0" smtClean="0"/>
              <a:t>March 2018: Sponsor Ballot</a:t>
            </a:r>
          </a:p>
          <a:p>
            <a:r>
              <a:rPr lang="en-CA" altLang="zh-CN" sz="1600" kern="0" smtClean="0"/>
              <a:t>December 2018: RevCom</a:t>
            </a:r>
            <a:endParaRPr lang="en-US" altLang="zh-CN" sz="1600" kern="0" smtClean="0"/>
          </a:p>
          <a:p>
            <a:endParaRPr lang="en-US" altLang="en-US" sz="1600" kern="0" smtClean="0"/>
          </a:p>
        </p:txBody>
      </p:sp>
      <p:sp>
        <p:nvSpPr>
          <p:cNvPr id="9" name="Text Placeholder 8"/>
          <p:cNvSpPr txBox="1">
            <a:spLocks/>
          </p:cNvSpPr>
          <p:nvPr/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smtClean="0"/>
              <a:t>Modified Timeline</a:t>
            </a:r>
            <a:endParaRPr lang="en-US" altLang="en-US" kern="0" smtClean="0"/>
          </a:p>
        </p:txBody>
      </p:sp>
      <p:sp>
        <p:nvSpPr>
          <p:cNvPr id="10" name="Content Placeholder 9"/>
          <p:cNvSpPr txBox="1">
            <a:spLocks/>
          </p:cNvSpPr>
          <p:nvPr/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zh-CN" sz="1600" kern="0" smtClean="0"/>
              <a:t>May 2014: start of the TG</a:t>
            </a:r>
          </a:p>
          <a:p>
            <a:r>
              <a:rPr lang="en-US" altLang="zh-CN" sz="1600" kern="0" smtClean="0"/>
              <a:t>Nov. 2014: First draft of the TG SFD was approved</a:t>
            </a:r>
          </a:p>
          <a:p>
            <a:r>
              <a:rPr lang="en-US" altLang="zh-CN" sz="1600" kern="0" smtClean="0"/>
              <a:t>Jan. 2016: proposed TG draft</a:t>
            </a:r>
          </a:p>
          <a:p>
            <a:r>
              <a:rPr lang="en-US" altLang="zh-CN" sz="1600" kern="0" smtClean="0"/>
              <a:t>March 2016: Draft D0.1 was approved and CC started</a:t>
            </a:r>
          </a:p>
          <a:p>
            <a:r>
              <a:rPr lang="en-US" altLang="zh-CN" sz="1600" kern="0" smtClean="0">
                <a:solidFill>
                  <a:srgbClr val="00B050"/>
                </a:solidFill>
              </a:rPr>
              <a:t>November 2016: Draft 1.0 and WG letter ballot</a:t>
            </a:r>
          </a:p>
          <a:p>
            <a:r>
              <a:rPr lang="en-US" altLang="zh-CN" sz="1600" kern="0" smtClean="0">
                <a:solidFill>
                  <a:srgbClr val="00B050"/>
                </a:solidFill>
              </a:rPr>
              <a:t>May 2017: Draft 2.0 and recirculation</a:t>
            </a:r>
          </a:p>
          <a:p>
            <a:r>
              <a:rPr lang="en-CA" altLang="zh-CN" sz="1600" kern="0" smtClean="0">
                <a:solidFill>
                  <a:srgbClr val="00B050"/>
                </a:solidFill>
              </a:rPr>
              <a:t>Novemebr 2017: MDR (Mandatory Document Review)</a:t>
            </a:r>
          </a:p>
          <a:p>
            <a:r>
              <a:rPr lang="en-CA" altLang="zh-CN" sz="1600" kern="0" smtClean="0">
                <a:solidFill>
                  <a:srgbClr val="00B050"/>
                </a:solidFill>
              </a:rPr>
              <a:t>January 2018: Formation of SB pool</a:t>
            </a:r>
            <a:endParaRPr lang="en-US" altLang="zh-CN" sz="1600" kern="0" smtClean="0">
              <a:solidFill>
                <a:srgbClr val="00B050"/>
              </a:solidFill>
            </a:endParaRPr>
          </a:p>
          <a:p>
            <a:r>
              <a:rPr lang="en-US" altLang="zh-CN" sz="1600" kern="0" smtClean="0"/>
              <a:t>March 2018: Sponsor Ballot</a:t>
            </a:r>
          </a:p>
          <a:p>
            <a:r>
              <a:rPr lang="en-CA" altLang="zh-CN" sz="1600" kern="0" smtClean="0"/>
              <a:t>December 2018: RevCom</a:t>
            </a:r>
            <a:endParaRPr lang="en-US" altLang="zh-CN" sz="1600" kern="0" smtClean="0"/>
          </a:p>
          <a:p>
            <a:endParaRPr lang="en-US" altLang="en-US" sz="1600" kern="0" dirty="0" smtClean="0"/>
          </a:p>
        </p:txBody>
      </p:sp>
    </p:spTree>
    <p:extLst>
      <p:ext uri="{BB962C8B-B14F-4D97-AF65-F5344CB8AC3E}">
        <p14:creationId xmlns:p14="http://schemas.microsoft.com/office/powerpoint/2010/main" val="36047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September 2016</a:t>
            </a:r>
            <a:endParaRPr lang="en-US" smtClean="0"/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49BA8DF-A3A2-4703-BC17-810D8C76635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2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September 2016 Goals</a:t>
            </a:r>
          </a:p>
        </p:txBody>
      </p:sp>
      <p:sp>
        <p:nvSpPr>
          <p:cNvPr id="102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77200" cy="4419600"/>
          </a:xfrm>
        </p:spPr>
        <p:txBody>
          <a:bodyPr/>
          <a:lstStyle/>
          <a:p>
            <a:r>
              <a:rPr lang="en-US" sz="2800" dirty="0"/>
              <a:t>Continue with the comment </a:t>
            </a:r>
            <a:r>
              <a:rPr lang="en-US" sz="2800" dirty="0" smtClean="0"/>
              <a:t>resolution</a:t>
            </a:r>
            <a:endParaRPr lang="en-US" sz="2800" dirty="0"/>
          </a:p>
          <a:p>
            <a:r>
              <a:rPr lang="en-US" sz="2800" dirty="0"/>
              <a:t>Prepare draft D1.0 and start a WG LB</a:t>
            </a:r>
          </a:p>
          <a:p>
            <a:endParaRPr lang="en-US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September 2016</a:t>
            </a:r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126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551A2B01-A9EA-4D94-9D85-A4DD5FB05059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12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Conference Call Times</a:t>
            </a:r>
          </a:p>
        </p:txBody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en-US" dirty="0"/>
              <a:t>Thursday Sept 29, Oct 20 	10:00 – 12:00 ET</a:t>
            </a:r>
          </a:p>
          <a:p>
            <a:r>
              <a:rPr lang="en-US" altLang="en-US" dirty="0"/>
              <a:t>Thursday Oct 13	</a:t>
            </a:r>
            <a:r>
              <a:rPr lang="en-US" altLang="en-US" dirty="0">
                <a:solidFill>
                  <a:srgbClr val="00B050"/>
                </a:solidFill>
              </a:rPr>
              <a:t> 	</a:t>
            </a:r>
            <a:r>
              <a:rPr lang="en-US" altLang="en-US" dirty="0" smtClean="0">
                <a:solidFill>
                  <a:srgbClr val="00B050"/>
                </a:solidFill>
              </a:rPr>
              <a:t>	</a:t>
            </a:r>
            <a:r>
              <a:rPr lang="en-US" altLang="en-US" dirty="0" smtClean="0"/>
              <a:t>20:00 </a:t>
            </a:r>
            <a:r>
              <a:rPr lang="en-US" altLang="en-US" dirty="0"/>
              <a:t>-22:00 ET</a:t>
            </a:r>
          </a:p>
          <a:p>
            <a:r>
              <a:rPr lang="en-US" altLang="en-US" dirty="0"/>
              <a:t>Thursday Oct 27 			10:00 – 12:00 ET</a:t>
            </a:r>
          </a:p>
          <a:p>
            <a:r>
              <a:rPr lang="en-US" altLang="en-US" dirty="0"/>
              <a:t>Thursday Nov 17 			10:00 -12:00 </a:t>
            </a:r>
            <a:r>
              <a:rPr lang="en-US" altLang="en-US" dirty="0" smtClean="0"/>
              <a:t>ET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2440</TotalTime>
  <Words>390</Words>
  <Application>Microsoft Office PowerPoint</Application>
  <PresentationFormat>On-screen Show (4:3)</PresentationFormat>
  <Paragraphs>80</Paragraphs>
  <Slides>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SimSun</vt:lpstr>
      <vt:lpstr>Arial</vt:lpstr>
      <vt:lpstr>Calibri</vt:lpstr>
      <vt:lpstr>Times New Roman</vt:lpstr>
      <vt:lpstr>802-11-Submission</vt:lpstr>
      <vt:lpstr>Custom Design</vt:lpstr>
      <vt:lpstr>Document</vt:lpstr>
      <vt:lpstr>TGax September 2016 Closing Report</vt:lpstr>
      <vt:lpstr>Abstract</vt:lpstr>
      <vt:lpstr>Work Completed</vt:lpstr>
      <vt:lpstr>Timeline</vt:lpstr>
      <vt:lpstr>September 2016 Goals</vt:lpstr>
      <vt:lpstr>Conference Call Times</vt:lpstr>
    </vt:vector>
  </TitlesOfParts>
  <Company>Nortel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AboulMagd</cp:lastModifiedBy>
  <cp:revision>352</cp:revision>
  <cp:lastPrinted>1998-02-10T13:28:06Z</cp:lastPrinted>
  <dcterms:created xsi:type="dcterms:W3CDTF">2008-11-13T20:03:38Z</dcterms:created>
  <dcterms:modified xsi:type="dcterms:W3CDTF">2016-09-15T15:57:36Z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