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77-05-00ax-tgax-september-2016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September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2016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r>
              <a:rPr lang="en-CA" sz="2000" dirty="0" smtClean="0"/>
              <a:t>The TG completed the discussion of all the submissions</a:t>
            </a:r>
            <a:r>
              <a:rPr lang="en-CA" sz="1800" dirty="0" smtClean="0"/>
              <a:t>.</a:t>
            </a:r>
            <a:endParaRPr lang="en-CA" sz="1800" dirty="0" smtClean="0"/>
          </a:p>
          <a:p>
            <a:r>
              <a:rPr lang="en-CA" sz="2000" dirty="0" smtClean="0"/>
              <a:t>Good progress on comment resolution</a:t>
            </a:r>
            <a:endParaRPr lang="en-CA" sz="2000" dirty="0" smtClean="0"/>
          </a:p>
          <a:p>
            <a:r>
              <a:rPr lang="en-CA" sz="2000" dirty="0" smtClean="0"/>
              <a:t>Exact </a:t>
            </a:r>
            <a:r>
              <a:rPr lang="en-CA" sz="2000" dirty="0" smtClean="0"/>
              <a:t>count of resolved CIDs will be published by the Editor.</a:t>
            </a:r>
          </a:p>
          <a:p>
            <a:r>
              <a:rPr lang="en-CA" sz="2000" dirty="0" smtClean="0"/>
              <a:t>The TG editor is planning to have draft revision </a:t>
            </a:r>
            <a:r>
              <a:rPr lang="en-CA" sz="2000" dirty="0" smtClean="0"/>
              <a:t>D0.5 </a:t>
            </a:r>
            <a:r>
              <a:rPr lang="en-CA" sz="2000" dirty="0" smtClean="0"/>
              <a:t>ready based on resolved comments.</a:t>
            </a:r>
          </a:p>
          <a:p>
            <a:r>
              <a:rPr lang="en-CA" sz="2000" dirty="0" smtClean="0"/>
              <a:t>Agenda and motions are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mentor.ieee.org/802.11/dcn/16/11-16-1077-05-00ax-tgax-september-2016-meeting-agenda.ppt</a:t>
            </a:r>
            <a:r>
              <a:rPr lang="en-CA" sz="2000" dirty="0" smtClean="0"/>
              <a:t> </a:t>
            </a:r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1066800"/>
          </a:xfrm>
        </p:spPr>
        <p:txBody>
          <a:bodyPr/>
          <a:lstStyle/>
          <a:p>
            <a:r>
              <a:rPr lang="en-CA" altLang="zh-CN" dirty="0" smtClean="0"/>
              <a:t>Timeline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smtClean="0"/>
              <a:t>Current Timeline</a:t>
            </a:r>
            <a:endParaRPr lang="en-US" altLang="en-US" kern="0" dirty="0" smtClean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kern="0" smtClean="0"/>
              <a:t>May 2014: start of the TG</a:t>
            </a:r>
          </a:p>
          <a:p>
            <a:r>
              <a:rPr lang="en-US" altLang="zh-CN" sz="1600" kern="0" smtClean="0"/>
              <a:t>Nov. 2014: First draft of the TG SFD was approved</a:t>
            </a:r>
          </a:p>
          <a:p>
            <a:r>
              <a:rPr lang="en-US" altLang="zh-CN" sz="1600" kern="0" smtClean="0"/>
              <a:t>Jan. 2016: proposed TG draft</a:t>
            </a:r>
          </a:p>
          <a:p>
            <a:r>
              <a:rPr lang="en-US" altLang="zh-CN" sz="1600" kern="0" smtClean="0"/>
              <a:t>March 2016: Draft D0.1 was approved and CC started</a:t>
            </a:r>
          </a:p>
          <a:p>
            <a:r>
              <a:rPr lang="en-US" altLang="zh-CN" sz="1600" kern="0" smtClean="0">
                <a:solidFill>
                  <a:srgbClr val="FF0000"/>
                </a:solidFill>
              </a:rPr>
              <a:t>September 2016: Draft 1.0 and WG letter ballot</a:t>
            </a:r>
          </a:p>
          <a:p>
            <a:r>
              <a:rPr lang="en-US" altLang="zh-CN" sz="1600" kern="0" smtClean="0"/>
              <a:t>March 2017: Draft 2.0 and recirculation</a:t>
            </a:r>
          </a:p>
          <a:p>
            <a:r>
              <a:rPr lang="en-CA" altLang="zh-CN" sz="1600" kern="0" smtClean="0"/>
              <a:t>July 2017: MDR (Mandatory Document Review)</a:t>
            </a:r>
          </a:p>
          <a:p>
            <a:r>
              <a:rPr lang="en-CA" altLang="zh-CN" sz="1600" kern="0" smtClean="0"/>
              <a:t>November 2017: Formation of SB pool</a:t>
            </a:r>
            <a:endParaRPr lang="en-US" altLang="zh-CN" sz="1600" kern="0" smtClean="0"/>
          </a:p>
          <a:p>
            <a:r>
              <a:rPr lang="en-US" altLang="zh-CN" sz="1600" kern="0" smtClean="0"/>
              <a:t>March 2018: Sponsor Ballot</a:t>
            </a:r>
          </a:p>
          <a:p>
            <a:r>
              <a:rPr lang="en-CA" altLang="zh-CN" sz="1600" kern="0" smtClean="0"/>
              <a:t>December 2018: RevCom</a:t>
            </a:r>
            <a:endParaRPr lang="en-US" altLang="zh-CN" sz="1600" kern="0" smtClean="0"/>
          </a:p>
          <a:p>
            <a:endParaRPr lang="en-US" altLang="en-US" sz="1600" kern="0" smtClean="0"/>
          </a:p>
        </p:txBody>
      </p:sp>
      <p:sp>
        <p:nvSpPr>
          <p:cNvPr id="9" name="Text Placeholder 8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smtClean="0"/>
              <a:t>Modified Timeline</a:t>
            </a:r>
            <a:endParaRPr lang="en-US" altLang="en-US" kern="0" smtClean="0"/>
          </a:p>
        </p:txBody>
      </p:sp>
      <p:sp>
        <p:nvSpPr>
          <p:cNvPr id="10" name="Content Placeholder 9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kern="0" smtClean="0"/>
              <a:t>May 2014: start of the TG</a:t>
            </a:r>
          </a:p>
          <a:p>
            <a:r>
              <a:rPr lang="en-US" altLang="zh-CN" sz="1600" kern="0" smtClean="0"/>
              <a:t>Nov. 2014: First draft of the TG SFD was approved</a:t>
            </a:r>
          </a:p>
          <a:p>
            <a:r>
              <a:rPr lang="en-US" altLang="zh-CN" sz="1600" kern="0" smtClean="0"/>
              <a:t>Jan. 2016: proposed TG draft</a:t>
            </a:r>
          </a:p>
          <a:p>
            <a:r>
              <a:rPr lang="en-US" altLang="zh-CN" sz="1600" kern="0" smtClean="0"/>
              <a:t>March 2016: Draft D0.1 was approved and CC started</a:t>
            </a:r>
          </a:p>
          <a:p>
            <a:r>
              <a:rPr lang="en-US" altLang="zh-CN" sz="1600" kern="0" smtClean="0">
                <a:solidFill>
                  <a:srgbClr val="00B050"/>
                </a:solidFill>
              </a:rPr>
              <a:t>November 2016: Draft 1.0 and WG letter ballot</a:t>
            </a:r>
          </a:p>
          <a:p>
            <a:r>
              <a:rPr lang="en-US" altLang="zh-CN" sz="1600" kern="0" smtClean="0">
                <a:solidFill>
                  <a:srgbClr val="00B050"/>
                </a:solidFill>
              </a:rPr>
              <a:t>May 2017: Draft 2.0 and recirculation</a:t>
            </a:r>
          </a:p>
          <a:p>
            <a:r>
              <a:rPr lang="en-CA" altLang="zh-CN" sz="1600" kern="0" smtClean="0">
                <a:solidFill>
                  <a:srgbClr val="00B050"/>
                </a:solidFill>
              </a:rPr>
              <a:t>Novemebr 2017: MDR (Mandatory Document Review)</a:t>
            </a:r>
          </a:p>
          <a:p>
            <a:r>
              <a:rPr lang="en-CA" altLang="zh-CN" sz="1600" kern="0" smtClean="0">
                <a:solidFill>
                  <a:srgbClr val="00B050"/>
                </a:solidFill>
              </a:rPr>
              <a:t>January 2018: Formation of SB pool</a:t>
            </a:r>
            <a:endParaRPr lang="en-US" altLang="zh-CN" sz="1600" kern="0" smtClean="0">
              <a:solidFill>
                <a:srgbClr val="00B050"/>
              </a:solidFill>
            </a:endParaRPr>
          </a:p>
          <a:p>
            <a:r>
              <a:rPr lang="en-US" altLang="zh-CN" sz="1600" kern="0" smtClean="0"/>
              <a:t>March 2018: Sponsor Ballot</a:t>
            </a:r>
          </a:p>
          <a:p>
            <a:r>
              <a:rPr lang="en-CA" altLang="zh-CN" sz="1600" kern="0" smtClean="0"/>
              <a:t>December 2018: RevCom</a:t>
            </a:r>
            <a:endParaRPr lang="en-US" altLang="zh-CN" sz="1600" kern="0" smtClean="0"/>
          </a:p>
          <a:p>
            <a:endParaRPr lang="en-US" alt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604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2016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with the comment </a:t>
            </a:r>
            <a:r>
              <a:rPr lang="en-US" sz="2800" dirty="0" smtClean="0"/>
              <a:t>resolution</a:t>
            </a:r>
            <a:endParaRPr lang="en-US" sz="2800" dirty="0"/>
          </a:p>
          <a:p>
            <a:r>
              <a:rPr lang="en-US" sz="2800" dirty="0"/>
              <a:t>Prepare draft D1.0 and start a WG LB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dirty="0"/>
              <a:t>Thursday Sept 29, Oct 20 	10:00 – 12:00 ET</a:t>
            </a:r>
          </a:p>
          <a:p>
            <a:r>
              <a:rPr lang="en-US" altLang="en-US" dirty="0"/>
              <a:t>Thursday Oct 13	</a:t>
            </a:r>
            <a:r>
              <a:rPr lang="en-US" altLang="en-US" dirty="0">
                <a:solidFill>
                  <a:srgbClr val="00B050"/>
                </a:solidFill>
              </a:rPr>
              <a:t> 	</a:t>
            </a:r>
            <a:r>
              <a:rPr lang="en-US" altLang="en-US" dirty="0" smtClean="0">
                <a:solidFill>
                  <a:srgbClr val="00B050"/>
                </a:solidFill>
              </a:rPr>
              <a:t>	</a:t>
            </a:r>
            <a:r>
              <a:rPr lang="en-US" altLang="en-US" dirty="0" smtClean="0"/>
              <a:t>20:00 </a:t>
            </a:r>
            <a:r>
              <a:rPr lang="en-US" altLang="en-US" dirty="0"/>
              <a:t>-22:00 ET</a:t>
            </a:r>
          </a:p>
          <a:p>
            <a:r>
              <a:rPr lang="en-US" altLang="en-US" dirty="0"/>
              <a:t>Thursday Oct 27 			10:00 – 12:00 ET</a:t>
            </a:r>
          </a:p>
          <a:p>
            <a:r>
              <a:rPr lang="en-US" altLang="en-US" dirty="0"/>
              <a:t>Thursday Nov 17 			10:00 -12:00 </a:t>
            </a:r>
            <a:r>
              <a:rPr lang="en-US" altLang="en-US" dirty="0" smtClean="0"/>
              <a:t>ET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2440</TotalTime>
  <Words>390</Words>
  <Application>Microsoft Office PowerPoint</Application>
  <PresentationFormat>On-screen Show (4:3)</PresentationFormat>
  <Paragraphs>80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802-11-Submission</vt:lpstr>
      <vt:lpstr>Custom Design</vt:lpstr>
      <vt:lpstr>Document</vt:lpstr>
      <vt:lpstr>TGax September 2016 Closing Report</vt:lpstr>
      <vt:lpstr>Abstract</vt:lpstr>
      <vt:lpstr>Work Completed</vt:lpstr>
      <vt:lpstr>Timeline</vt:lpstr>
      <vt:lpstr>September 2016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352</cp:revision>
  <cp:lastPrinted>1998-02-10T13:28:06Z</cp:lastPrinted>
  <dcterms:created xsi:type="dcterms:W3CDTF">2008-11-13T20:03:38Z</dcterms:created>
  <dcterms:modified xsi:type="dcterms:W3CDTF">2016-09-15T15:57:36Z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