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5" r:id="rId2"/>
    <p:sldId id="269" r:id="rId3"/>
    <p:sldId id="26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53" d="100"/>
          <a:sy n="53" d="100"/>
        </p:scale>
        <p:origin x="34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	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802.11-16/1281r0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646113"/>
            <a:ext cx="8724900" cy="1066800"/>
          </a:xfrm>
          <a:noFill/>
        </p:spPr>
        <p:txBody>
          <a:bodyPr/>
          <a:lstStyle/>
          <a:p>
            <a:r>
              <a:rPr lang="en-US" altLang="en-US" sz="2800" smtClean="0"/>
              <a:t>AANI SC Closing Report September</a:t>
            </a:r>
            <a:endParaRPr lang="en-US" altLang="en-US" sz="2800" dirty="0" smtClean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smtClean="0"/>
              <a:t>Date:</a:t>
            </a:r>
            <a:r>
              <a:rPr lang="en-US" altLang="en-US" sz="2000" b="0" kern="0" smtClean="0"/>
              <a:t> 2016-09-15</a:t>
            </a:r>
            <a:endParaRPr lang="en-US" altLang="en-US" sz="2000" b="0" kern="0" dirty="0" smtClean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843769"/>
              </p:ext>
            </p:extLst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smtClean="0"/>
              <a:t>Abstract</a:t>
            </a:r>
            <a:endParaRPr lang="en-US" kern="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 smtClean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 smtClean="0"/>
              <a:t>September 2016 Meeting in Warsaw, Poland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8844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802.11 AANI SC – September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494" y="1340142"/>
            <a:ext cx="8383624" cy="51352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 smtClean="0"/>
              <a:t>Goal</a:t>
            </a:r>
            <a:r>
              <a:rPr lang="en-US" altLang="en-US" dirty="0"/>
              <a:t>: </a:t>
            </a:r>
            <a:r>
              <a:rPr lang="en-US" altLang="en-US" dirty="0" smtClean="0"/>
              <a:t>Complete the </a:t>
            </a:r>
            <a:r>
              <a:rPr lang="en-US" altLang="en-US" dirty="0"/>
              <a:t>LS from 802.11 to 3GPP </a:t>
            </a:r>
            <a:r>
              <a:rPr lang="en-US" altLang="en-US" dirty="0" smtClean="0"/>
              <a:t>RAN/SA </a:t>
            </a:r>
            <a:r>
              <a:rPr lang="en-US" altLang="en-US" dirty="0"/>
              <a:t>for approval at the closing plenary, so it can be sent </a:t>
            </a:r>
            <a:r>
              <a:rPr lang="en-US" altLang="en-US" dirty="0" smtClean="0"/>
              <a:t>to </a:t>
            </a:r>
            <a:r>
              <a:rPr lang="en-US" altLang="en-US" dirty="0"/>
              <a:t>the 3GPP </a:t>
            </a:r>
            <a:r>
              <a:rPr lang="en-US" altLang="en-US" dirty="0" smtClean="0"/>
              <a:t>Plenaries occurring September 19-23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Completed the LS for approval at the closing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Straw Poll in support of the Draft LS Y/N/A 16/0/0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OmniRAN held a Wednesday 14 </a:t>
            </a:r>
            <a:r>
              <a:rPr lang="en-US" dirty="0" smtClean="0"/>
              <a:t>Sept </a:t>
            </a:r>
            <a:r>
              <a:rPr lang="en-US" dirty="0" smtClean="0"/>
              <a:t>PM2 </a:t>
            </a:r>
            <a:r>
              <a:rPr lang="en-US" dirty="0" smtClean="0"/>
              <a:t>(</a:t>
            </a:r>
            <a:r>
              <a:rPr lang="en-US" dirty="0" smtClean="0"/>
              <a:t>16:00-18:00)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Teleconferences: September 29 and October 17 @ 10:00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plans for November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Update status of LS sent to 3GPP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Respond to 3GPP response if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Begin discussion on 802.11 views of IEEE “5G” standards activities, led by OmniRAN  </a:t>
            </a:r>
            <a:endParaRPr lang="en-US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3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1336</TotalTime>
  <Words>163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AANI SC Closing Report September</vt:lpstr>
      <vt:lpstr>PowerPoint Presentation</vt:lpstr>
      <vt:lpstr>802.11 AANI SC – September 2016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SC Snapshot 2016-09</dc:title>
  <dc:creator>Levy, Joseph S</dc:creator>
  <cp:lastModifiedBy>Levy, Joseph S</cp:lastModifiedBy>
  <cp:revision>15</cp:revision>
  <cp:lastPrinted>1601-01-01T00:00:00Z</cp:lastPrinted>
  <dcterms:created xsi:type="dcterms:W3CDTF">2016-08-30T19:34:50Z</dcterms:created>
  <dcterms:modified xsi:type="dcterms:W3CDTF">2016-09-15T14:02:46Z</dcterms:modified>
</cp:coreProperties>
</file>