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574" autoAdjust="0"/>
    <p:restoredTop sz="94434" autoAdjust="0"/>
  </p:normalViewPr>
  <p:slideViewPr>
    <p:cSldViewPr>
      <p:cViewPr varScale="1">
        <p:scale>
          <a:sx n="82" d="100"/>
          <a:sy n="82" d="100"/>
        </p:scale>
        <p:origin x="1302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3497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5" d="100"/>
          <a:sy n="105" d="100"/>
        </p:scale>
        <p:origin x="3354" y="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Dec.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 smtClean="0"/>
              <a:t>May 2016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Sep.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Sep.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Sep.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802.11-16/1280r0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95536" y="685800"/>
            <a:ext cx="8496944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 err="1" smtClean="0"/>
              <a:t>TGaz</a:t>
            </a:r>
            <a:r>
              <a:rPr lang="en-US" altLang="en-US" sz="2800" dirty="0" smtClean="0"/>
              <a:t> Next Generation Positioning </a:t>
            </a:r>
            <a:br>
              <a:rPr lang="en-US" altLang="en-US" sz="2800" dirty="0" smtClean="0"/>
            </a:br>
            <a:r>
              <a:rPr lang="en-US" altLang="en-US" sz="2800" dirty="0" smtClean="0"/>
              <a:t>Sep. Closing </a:t>
            </a:r>
            <a:r>
              <a:rPr lang="en-US" altLang="en-US" sz="2800" dirty="0" smtClean="0"/>
              <a:t>Report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696912" y="1724019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2016-09-15</a:t>
            </a:r>
            <a:endParaRPr lang="en-GB" sz="2000" b="0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 smtClean="0"/>
              <a:t>May 2016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0065255"/>
              </p:ext>
            </p:extLst>
          </p:nvPr>
        </p:nvGraphicFramePr>
        <p:xfrm>
          <a:off x="519113" y="2281238"/>
          <a:ext cx="7999412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61" name="Document" r:id="rId4" imgW="8235535" imgH="2529304" progId="Word.Document.8">
                  <p:embed/>
                </p:oleObj>
              </mc:Choice>
              <mc:Fallback>
                <p:oleObj name="Document" r:id="rId4" imgW="8235535" imgH="252930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9113" y="2281238"/>
                        <a:ext cx="7999412" cy="2454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algn="just">
              <a:buFontTx/>
              <a:buNone/>
            </a:pPr>
            <a:r>
              <a:rPr lang="en-US" dirty="0"/>
              <a:t>This document is the Next Generation Positioning </a:t>
            </a:r>
            <a:r>
              <a:rPr lang="en-US" dirty="0" err="1"/>
              <a:t>TGaz</a:t>
            </a:r>
            <a:r>
              <a:rPr lang="en-US" dirty="0"/>
              <a:t> closing report for the </a:t>
            </a:r>
            <a:r>
              <a:rPr lang="en-US" dirty="0" smtClean="0"/>
              <a:t>Warsaw meeting</a:t>
            </a:r>
            <a:r>
              <a:rPr lang="en-US" dirty="0"/>
              <a:t>, </a:t>
            </a:r>
            <a:r>
              <a:rPr lang="en-US" dirty="0" smtClean="0"/>
              <a:t>Sep. 2016</a:t>
            </a:r>
            <a:r>
              <a:rPr lang="en-US" dirty="0"/>
              <a:t>.</a:t>
            </a:r>
          </a:p>
          <a:p>
            <a:pPr marL="0" algn="just">
              <a:buFontTx/>
              <a:buNone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 smtClean="0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dirty="0" smtClean="0"/>
              <a:t>Sep. </a:t>
            </a:r>
            <a:r>
              <a:rPr lang="en-US" dirty="0" smtClean="0"/>
              <a:t>2016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Work Completed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0813" cy="4465613"/>
          </a:xfrm>
        </p:spPr>
        <p:txBody>
          <a:bodyPr/>
          <a:lstStyle/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Reviewed </a:t>
            </a:r>
            <a:r>
              <a:rPr lang="en-US" b="0" dirty="0" smtClean="0"/>
              <a:t>proposals on: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dirty="0" smtClean="0"/>
              <a:t>Channel </a:t>
            </a:r>
            <a:r>
              <a:rPr lang="en-US" dirty="0" smtClean="0"/>
              <a:t>Sounding</a:t>
            </a:r>
            <a:endParaRPr lang="en-US" dirty="0" smtClean="0"/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Security</a:t>
            </a:r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dirty="0" smtClean="0"/>
              <a:t>Negotiation in MU modes</a:t>
            </a:r>
            <a:endParaRPr lang="en-US" b="0" dirty="0" smtClean="0"/>
          </a:p>
          <a:p>
            <a:pPr marL="1009650" lvl="1" indent="-609600">
              <a:buFont typeface="Arial" panose="020B0604020202020204" pitchFamily="34" charset="0"/>
              <a:buChar char="•"/>
            </a:pPr>
            <a:r>
              <a:rPr lang="en-US" dirty="0" smtClean="0"/>
              <a:t>Functional Requirements</a:t>
            </a:r>
            <a:endParaRPr lang="en-US" b="0" dirty="0" smtClean="0"/>
          </a:p>
          <a:p>
            <a:pPr marL="609600" indent="-609600">
              <a:buFont typeface="Arial" panose="020B0604020202020204" pitchFamily="34" charset="0"/>
              <a:buChar char="•"/>
            </a:pPr>
            <a:r>
              <a:rPr lang="en-US" b="0" dirty="0" smtClean="0"/>
              <a:t>Set </a:t>
            </a:r>
            <a:r>
              <a:rPr lang="en-US" b="0" dirty="0" err="1" smtClean="0"/>
              <a:t>telecon</a:t>
            </a:r>
            <a:r>
              <a:rPr lang="en-US" b="0" dirty="0" smtClean="0"/>
              <a:t> times and goals for </a:t>
            </a:r>
            <a:r>
              <a:rPr lang="en-US" b="0" dirty="0" smtClean="0"/>
              <a:t>Nov. meeting</a:t>
            </a:r>
            <a:r>
              <a:rPr lang="en-US" b="0" dirty="0" smtClean="0"/>
              <a:t>.</a:t>
            </a:r>
            <a:endParaRPr lang="en-US" b="0" dirty="0"/>
          </a:p>
          <a:p>
            <a:pPr marL="609600" indent="-609600"/>
            <a:endParaRPr lang="en-US" b="0" dirty="0"/>
          </a:p>
          <a:p>
            <a:pPr marL="609600" indent="-609600"/>
            <a:r>
              <a:rPr lang="en-US" b="0" dirty="0"/>
              <a:t>Agenda: See </a:t>
            </a:r>
            <a:r>
              <a:rPr lang="en-US" b="0" dirty="0" smtClean="0"/>
              <a:t>11-16/xxxr3.</a:t>
            </a: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Sep. </a:t>
            </a:r>
            <a:r>
              <a:rPr lang="en-US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04079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for </a:t>
            </a:r>
            <a:r>
              <a:rPr lang="en-US" dirty="0" smtClean="0"/>
              <a:t>Nov. </a:t>
            </a:r>
            <a:r>
              <a:rPr lang="en-US" dirty="0" smtClean="0"/>
              <a:t>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Continue on Functional Requirement Document development.</a:t>
            </a:r>
          </a:p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Approve initial submissions of technical material towards SFD text where FRD is sufficiently mature. </a:t>
            </a:r>
          </a:p>
          <a:p>
            <a:pPr>
              <a:spcBef>
                <a:spcPts val="1225"/>
              </a:spcBef>
              <a:buFont typeface="Arial" panose="020B0604020202020204" pitchFamily="34" charset="0"/>
              <a:buChar char="•"/>
            </a:pPr>
            <a:r>
              <a:rPr lang="en-US" altLang="en-US" b="0" dirty="0"/>
              <a:t>Review technical submissions on </a:t>
            </a:r>
            <a:r>
              <a:rPr lang="en-US" altLang="en-US" b="0" dirty="0" smtClean="0"/>
              <a:t>measurement phase approaches, negotiation phase, adaptation to 11ax MU mode and secured location schemes. </a:t>
            </a:r>
            <a:endParaRPr lang="en-US" altLang="en-US" b="0" dirty="0"/>
          </a:p>
          <a:p>
            <a:pPr marL="0" indent="0">
              <a:spcBef>
                <a:spcPts val="1225"/>
              </a:spcBef>
            </a:pPr>
            <a:endParaRPr lang="en-US" altLang="en-US" b="0" dirty="0"/>
          </a:p>
          <a:p>
            <a:pPr marL="1009650" lvl="1" indent="-60960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Sep. </a:t>
            </a:r>
            <a:r>
              <a:rPr lang="en-US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99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Teleconference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US" altLang="en-US" dirty="0" smtClean="0"/>
              <a:t>Nov. 2</a:t>
            </a:r>
            <a:r>
              <a:rPr lang="en-US" altLang="en-US" baseline="30000" dirty="0" smtClean="0"/>
              <a:t>nd</a:t>
            </a:r>
            <a:r>
              <a:rPr lang="en-US" altLang="en-US" dirty="0" smtClean="0"/>
              <a:t> 10:00AM </a:t>
            </a:r>
            <a:r>
              <a:rPr lang="en-US" altLang="en-US" dirty="0"/>
              <a:t>ET for 1hr.</a:t>
            </a:r>
          </a:p>
          <a:p>
            <a:pPr marL="0" indent="0">
              <a:buNone/>
            </a:pPr>
            <a:r>
              <a:rPr lang="en-US" altLang="en-US" b="0" dirty="0"/>
              <a:t>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1009650" lvl="1" indent="-60960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Jonathan Segev, Intel Corporation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Sep. </a:t>
            </a:r>
            <a:r>
              <a:rPr lang="en-US" dirty="0" smtClean="0"/>
              <a:t>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5297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41333</TotalTime>
  <Words>193</Words>
  <Application>Microsoft Office PowerPoint</Application>
  <PresentationFormat>On-screen Show (4:3)</PresentationFormat>
  <Paragraphs>46</Paragraphs>
  <Slides>5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 Unicode MS</vt:lpstr>
      <vt:lpstr>MS Gothic</vt:lpstr>
      <vt:lpstr>Arial</vt:lpstr>
      <vt:lpstr>Times New Roman</vt:lpstr>
      <vt:lpstr>Office Theme</vt:lpstr>
      <vt:lpstr>Document</vt:lpstr>
      <vt:lpstr>TGaz Next Generation Positioning  Sep. Closing Report</vt:lpstr>
      <vt:lpstr>Abstract</vt:lpstr>
      <vt:lpstr>Work Completed</vt:lpstr>
      <vt:lpstr>Goals for Nov. Meeting</vt:lpstr>
      <vt:lpstr>Teleconference Schedule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TGaz May Agenda</dc:title>
  <dc:creator>Segev, Jonathan</dc:creator>
  <cp:keywords>CTPClassification=CTP_PUBLIC:VisualMarkings=</cp:keywords>
  <cp:lastModifiedBy>Segev, Jonathan</cp:lastModifiedBy>
  <cp:revision>396</cp:revision>
  <cp:lastPrinted>1601-01-01T00:00:00Z</cp:lastPrinted>
  <dcterms:created xsi:type="dcterms:W3CDTF">2015-08-09T12:22:17Z</dcterms:created>
  <dcterms:modified xsi:type="dcterms:W3CDTF">2016-09-15T13:25:25Z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d88e0fbc-2c0f-4b3e-a85a-94b68e0fb04e</vt:lpwstr>
  </property>
  <property fmtid="{D5CDD505-2E9C-101B-9397-08002B2CF9AE}" pid="3" name="CTP_TimeStamp">
    <vt:lpwstr>2016-09-15 13:25:24Z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