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802.11-16/1268r0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802.11-16/1268r0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802.11-16/1268r0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2016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802.11-16/1268r0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2016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802.11-16/1268r0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2016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802.11-16/1268r0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2016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2016-09-15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2016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September 2016, Warsaw, Poland.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2016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000" dirty="0"/>
              <a:t>Letter Ballot status</a:t>
            </a:r>
          </a:p>
          <a:p>
            <a:pPr lvl="1">
              <a:defRPr/>
            </a:pPr>
            <a:r>
              <a:rPr lang="en-GB" altLang="en-US" sz="1800" dirty="0"/>
              <a:t>LB222 comment resolution completed on September 1</a:t>
            </a:r>
            <a:r>
              <a:rPr lang="en-GB" altLang="en-US" sz="1800" baseline="30000" dirty="0"/>
              <a:t>st</a:t>
            </a:r>
            <a:r>
              <a:rPr lang="en-GB" altLang="en-US" sz="1800" dirty="0"/>
              <a:t> teleconference</a:t>
            </a:r>
          </a:p>
          <a:p>
            <a:pPr lvl="1">
              <a:defRPr/>
            </a:pPr>
            <a:r>
              <a:rPr lang="en-GB" altLang="en-US" sz="1800" dirty="0"/>
              <a:t>LB224 11aq D7.0 start on September 10</a:t>
            </a:r>
            <a:r>
              <a:rPr lang="en-GB" altLang="en-US" sz="1800" baseline="30000" dirty="0"/>
              <a:t>th</a:t>
            </a:r>
            <a:r>
              <a:rPr lang="en-GB" altLang="en-US" sz="1800" dirty="0"/>
              <a:t>, finish on September 25</a:t>
            </a:r>
            <a:r>
              <a:rPr lang="en-GB" altLang="en-US" sz="1800" baseline="30000" dirty="0"/>
              <a:t>th</a:t>
            </a:r>
            <a:r>
              <a:rPr lang="en-GB" altLang="en-US" sz="1800" dirty="0"/>
              <a:t>.</a:t>
            </a:r>
          </a:p>
          <a:p>
            <a:pPr lvl="1">
              <a:defRPr/>
            </a:pPr>
            <a:r>
              <a:rPr lang="en-GB" sz="1800" dirty="0"/>
              <a:t>BRC teleconference meeting September 30</a:t>
            </a:r>
            <a:r>
              <a:rPr lang="en-GB" sz="1800" baseline="30000" dirty="0"/>
              <a:t>th</a:t>
            </a:r>
            <a:endParaRPr lang="en-GB" sz="1800" dirty="0"/>
          </a:p>
          <a:p>
            <a:pPr lvl="1">
              <a:defRPr/>
            </a:pPr>
            <a:r>
              <a:rPr lang="en-GB" sz="1800" dirty="0"/>
              <a:t>Possible clean Letter Ballot D7.0 in early October.</a:t>
            </a:r>
          </a:p>
          <a:p>
            <a:pPr lvl="1">
              <a:defRPr/>
            </a:pPr>
            <a:endParaRPr lang="en-GB" sz="1800" dirty="0"/>
          </a:p>
          <a:p>
            <a:r>
              <a:rPr lang="en-GB" sz="2000" dirty="0"/>
              <a:t>Conditional Sponsor Ballot Report</a:t>
            </a:r>
          </a:p>
          <a:p>
            <a:pPr lvl="1"/>
            <a:r>
              <a:rPr lang="en-GB" sz="1800" dirty="0"/>
              <a:t>Updated Report for the EC - 11-16-1026r3 (motion later)</a:t>
            </a:r>
          </a:p>
          <a:p>
            <a:pPr lvl="1"/>
            <a:r>
              <a:rPr lang="en-GB" sz="1800" dirty="0"/>
              <a:t>Start Sponsor Ballot in mid-October 2016</a:t>
            </a:r>
          </a:p>
          <a:p>
            <a:pPr lvl="1"/>
            <a:endParaRPr lang="en-GB" sz="1800" dirty="0"/>
          </a:p>
          <a:p>
            <a:r>
              <a:rPr lang="en-GB" sz="2000" dirty="0"/>
              <a:t>Joint meeting with ARC</a:t>
            </a:r>
          </a:p>
          <a:p>
            <a:pPr lvl="1"/>
            <a:r>
              <a:rPr lang="en-GB" sz="1800" dirty="0"/>
              <a:t>Discussions about </a:t>
            </a:r>
            <a:r>
              <a:rPr lang="en-GB" sz="1800" dirty="0" err="1"/>
              <a:t>TGaq</a:t>
            </a:r>
            <a:r>
              <a:rPr lang="en-GB" sz="1800" dirty="0"/>
              <a:t> architecture diagram</a:t>
            </a:r>
          </a:p>
          <a:p>
            <a:pPr lvl="1"/>
            <a:endParaRPr lang="en-GB" sz="1800" dirty="0"/>
          </a:p>
          <a:p>
            <a:r>
              <a:rPr lang="en-GB" sz="2000" dirty="0"/>
              <a:t>Plans for November 2016</a:t>
            </a:r>
            <a:endParaRPr lang="en-GB" sz="1800" dirty="0"/>
          </a:p>
          <a:p>
            <a:pPr lvl="1"/>
            <a:r>
              <a:rPr lang="en-GB" sz="1800" dirty="0"/>
              <a:t>Start working as a Ballot Resolution Committee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13532</TotalTime>
  <Words>165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818</cp:revision>
  <cp:lastPrinted>1998-02-10T13:28:06Z</cp:lastPrinted>
  <dcterms:created xsi:type="dcterms:W3CDTF">2004-12-02T14:01:45Z</dcterms:created>
  <dcterms:modified xsi:type="dcterms:W3CDTF">2016-09-15T13:32:18Z</dcterms:modified>
</cp:coreProperties>
</file>