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82" r:id="rId3"/>
    <p:sldId id="278" r:id="rId4"/>
    <p:sldId id="302" r:id="rId5"/>
    <p:sldId id="300" r:id="rId6"/>
    <p:sldId id="303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6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802.11-16/1262r0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802.11-16/1262r0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802.11-16/1262r0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2016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802.11-16/1262r0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2016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C4F4DAE-E60C-4253-B0B9-199258B0A6A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802.11-16/1262r0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56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72238" y="96673"/>
            <a:ext cx="2210276" cy="21394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802.11-16/1262r0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3293" y="95175"/>
            <a:ext cx="920060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2016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49062" y="8985754"/>
            <a:ext cx="1833451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6217" y="8985754"/>
            <a:ext cx="418942" cy="18383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62607" y="95088"/>
            <a:ext cx="2219907" cy="21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53292" y="95088"/>
            <a:ext cx="762440" cy="21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68544" y="8985754"/>
            <a:ext cx="3113969" cy="183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314613" y="8985754"/>
            <a:ext cx="420546" cy="183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408884"/>
            <a:ext cx="5547360" cy="417592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802.11-16/1262r0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2016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48287" y="8985250"/>
            <a:ext cx="1833451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7" y="8985250"/>
            <a:ext cx="492121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802.11-16/1262r0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2016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48287" y="8985250"/>
            <a:ext cx="1833451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7" y="8985250"/>
            <a:ext cx="492121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802.11-16/1262r0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088-02-000m-tgmc-brc-september-2016-agenda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5/11-15-0532-65-000m-revmc-sponsor-ballot-comments.xl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-tgm/msg01096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2016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Dorothy Stanley, HP Enterprise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802.11mc Closing Report for</a:t>
            </a:r>
            <a:br>
              <a:rPr lang="en-US" dirty="0" smtClean="0"/>
            </a:br>
            <a:r>
              <a:rPr lang="en-US" dirty="0" smtClean="0"/>
              <a:t>September 2016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2016-09-14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4324768"/>
              </p:ext>
            </p:extLst>
          </p:nvPr>
        </p:nvGraphicFramePr>
        <p:xfrm>
          <a:off x="534988" y="2327275"/>
          <a:ext cx="76835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4" name="Document" r:id="rId4" imgW="8687137" imgH="4148981" progId="Word.Document.8">
                  <p:embed/>
                </p:oleObj>
              </mc:Choice>
              <mc:Fallback>
                <p:oleObj name="Document" r:id="rId4" imgW="8687137" imgH="4148981" progId="Word.Document.8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27275"/>
                        <a:ext cx="7683500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2016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605824A3-DD3E-4509-A2B7-293CB3A68F4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contains the </a:t>
            </a:r>
            <a:r>
              <a:rPr lang="en-US" dirty="0" err="1" smtClean="0"/>
              <a:t>TGmc</a:t>
            </a:r>
            <a:r>
              <a:rPr lang="en-US" dirty="0" smtClean="0"/>
              <a:t> closing report for September 2016.</a:t>
            </a:r>
          </a:p>
        </p:txBody>
      </p:sp>
    </p:spTree>
    <p:extLst>
      <p:ext uri="{BB962C8B-B14F-4D97-AF65-F5344CB8AC3E}">
        <p14:creationId xmlns:p14="http://schemas.microsoft.com/office/powerpoint/2010/main" val="358466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Status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82000" cy="4724400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S</a:t>
            </a:r>
            <a:r>
              <a:rPr lang="en-US" altLang="ja-JP" dirty="0" smtClean="0"/>
              <a:t>ponsor Ballot process has completed</a:t>
            </a:r>
          </a:p>
          <a:p>
            <a:pPr lvl="1">
              <a:defRPr/>
            </a:pPr>
            <a:r>
              <a:rPr lang="en-US" altLang="ja-JP" dirty="0" smtClean="0"/>
              <a:t>One (1) comment received from an “Approve” voter, resolved for 4th </a:t>
            </a:r>
            <a:r>
              <a:rPr lang="en-US" altLang="ja-JP" dirty="0" err="1"/>
              <a:t>recirc</a:t>
            </a:r>
            <a:r>
              <a:rPr lang="en-US" altLang="ja-JP" dirty="0"/>
              <a:t> </a:t>
            </a:r>
            <a:r>
              <a:rPr lang="en-US" altLang="ja-JP" dirty="0" smtClean="0"/>
              <a:t>SB </a:t>
            </a:r>
            <a:r>
              <a:rPr lang="en-US" altLang="ja-JP" dirty="0"/>
              <a:t>(</a:t>
            </a:r>
            <a:r>
              <a:rPr lang="en-US" altLang="ja-JP" dirty="0" smtClean="0"/>
              <a:t>99% </a:t>
            </a:r>
            <a:r>
              <a:rPr lang="en-US" altLang="ja-JP" dirty="0"/>
              <a:t>approval) on P802.11REVmc </a:t>
            </a:r>
            <a:r>
              <a:rPr lang="en-US" altLang="ja-JP" dirty="0" smtClean="0"/>
              <a:t>D8.0</a:t>
            </a:r>
            <a:r>
              <a:rPr lang="en-US" altLang="ja-JP" dirty="0"/>
              <a:t>. </a:t>
            </a:r>
            <a:endParaRPr lang="en-US" altLang="ja-JP" dirty="0" smtClean="0"/>
          </a:p>
          <a:p>
            <a:pPr lvl="1">
              <a:defRPr/>
            </a:pPr>
            <a:r>
              <a:rPr lang="en-US" altLang="ja-JP" dirty="0" smtClean="0"/>
              <a:t>Approved forwarding P802.11REVmc D8.0 to WG for approval to forward to </a:t>
            </a:r>
            <a:r>
              <a:rPr lang="en-US" altLang="ja-JP" dirty="0" err="1" smtClean="0"/>
              <a:t>Revcom</a:t>
            </a:r>
            <a:endParaRPr lang="en-US" altLang="ja-JP" dirty="0" smtClean="0"/>
          </a:p>
          <a:p>
            <a:pPr lvl="1">
              <a:defRPr/>
            </a:pPr>
            <a:r>
              <a:rPr lang="en-US" altLang="ja-JP" dirty="0" smtClean="0"/>
              <a:t>Approved report to EC: 11-16-1094</a:t>
            </a:r>
            <a:endParaRPr lang="en-US" altLang="ja-JP" dirty="0"/>
          </a:p>
          <a:p>
            <a:r>
              <a:rPr lang="en-US" dirty="0" smtClean="0"/>
              <a:t>Agenda, includes motions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mentor.ieee.org/802.11/dcn/16/11-16-1088-02-000m-tgmc-brc-september-2016-agenda.pptx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Comment </a:t>
            </a:r>
            <a:r>
              <a:rPr lang="en-US" dirty="0"/>
              <a:t>resolution spreadsheet</a:t>
            </a:r>
          </a:p>
          <a:p>
            <a:pPr lvl="1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mentor.ieee.org/802.11/dcn/15/11-15-0532-65-000m-revmc-sponsor-ballot-comments.xls</a:t>
            </a:r>
            <a:r>
              <a:rPr lang="en-US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2016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7772400" cy="5210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  <a:endParaRPr lang="en-US" altLang="en-US" sz="20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D4.0 Initial Sponsor Ballot 2015-03-27 through 2015-04-26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D5.0 </a:t>
            </a:r>
            <a:r>
              <a:rPr lang="en-US" altLang="en-US" sz="2000" dirty="0" smtClean="0">
                <a:solidFill>
                  <a:srgbClr val="006600"/>
                </a:solidFill>
              </a:rPr>
              <a:t>Jan </a:t>
            </a:r>
            <a:r>
              <a:rPr lang="en-US" altLang="en-US" sz="2000" dirty="0">
                <a:solidFill>
                  <a:srgbClr val="006600"/>
                </a:solidFill>
              </a:rPr>
              <a:t>2016 Initial SB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D6.0 Second Recirculation 2016-06-07 through 2016-06-30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D7.0 &amp; D8 August/September Third/Fourth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October 2016 – WG/EC Final Approval Oct 4th </a:t>
            </a:r>
            <a:r>
              <a:rPr lang="en-US" altLang="en-US" sz="2000" dirty="0" err="1">
                <a:solidFill>
                  <a:schemeClr val="accent2"/>
                </a:solidFill>
              </a:rPr>
              <a:t>telecon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December  2016 – </a:t>
            </a:r>
            <a:r>
              <a:rPr lang="en-US" altLang="en-US" sz="2000" dirty="0" err="1">
                <a:solidFill>
                  <a:schemeClr val="accent2"/>
                </a:solidFill>
              </a:rPr>
              <a:t>RevCom</a:t>
            </a:r>
            <a:r>
              <a:rPr lang="en-US" altLang="en-US" sz="2000" dirty="0">
                <a:solidFill>
                  <a:schemeClr val="accent2"/>
                </a:solidFill>
              </a:rPr>
              <a:t>/SASB Approval</a:t>
            </a:r>
          </a:p>
        </p:txBody>
      </p:sp>
    </p:spTree>
    <p:extLst>
      <p:ext uri="{BB962C8B-B14F-4D97-AF65-F5344CB8AC3E}">
        <p14:creationId xmlns:p14="http://schemas.microsoft.com/office/powerpoint/2010/main" val="289265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2016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September- November  2016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r>
              <a:rPr lang="en-US" altLang="en-US" dirty="0" smtClean="0"/>
              <a:t>Objectives: </a:t>
            </a:r>
          </a:p>
          <a:p>
            <a:pPr lvl="1"/>
            <a:r>
              <a:rPr lang="en-US" altLang="en-US" dirty="0" smtClean="0"/>
              <a:t>Obtain </a:t>
            </a:r>
            <a:r>
              <a:rPr lang="en-US" altLang="en-US" dirty="0"/>
              <a:t>u</a:t>
            </a:r>
            <a:r>
              <a:rPr lang="en-US" altLang="en-US" dirty="0" smtClean="0"/>
              <a:t>nconditional approval from the 802 EC for submitting P802.11REVmc D8.0 to </a:t>
            </a:r>
            <a:r>
              <a:rPr lang="en-US" altLang="en-US" dirty="0" err="1" smtClean="0"/>
              <a:t>RevCom</a:t>
            </a:r>
            <a:r>
              <a:rPr lang="en-US" altLang="en-US" dirty="0" smtClean="0"/>
              <a:t> (Oct 4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 802 EC teleconference)</a:t>
            </a:r>
          </a:p>
          <a:p>
            <a:r>
              <a:rPr lang="en-US" altLang="en-US" sz="2400" dirty="0" smtClean="0"/>
              <a:t>Conference </a:t>
            </a:r>
            <a:r>
              <a:rPr lang="en-US" altLang="en-US" sz="2400" dirty="0"/>
              <a:t>c</a:t>
            </a:r>
            <a:r>
              <a:rPr lang="en-US" altLang="en-US" sz="2400" dirty="0" smtClean="0"/>
              <a:t>alls scheduled with 10 day notice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D8.0 is available, see </a:t>
            </a:r>
            <a:r>
              <a:rPr lang="en-US" altLang="en-US" dirty="0" smtClean="0">
                <a:hlinkClick r:id="rId3"/>
              </a:rPr>
              <a:t>http</a:t>
            </a:r>
            <a:r>
              <a:rPr lang="en-US" altLang="en-US" dirty="0">
                <a:hlinkClick r:id="rId3"/>
              </a:rPr>
              <a:t>://</a:t>
            </a:r>
            <a:r>
              <a:rPr lang="en-US" altLang="en-US" dirty="0" smtClean="0">
                <a:hlinkClick r:id="rId3"/>
              </a:rPr>
              <a:t>www.techstreet.com/ieee/products/1867583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D6.0 forwarded; D8.0 will be forwarded</a:t>
            </a:r>
          </a:p>
        </p:txBody>
      </p:sp>
    </p:spTree>
    <p:extLst>
      <p:ext uri="{BB962C8B-B14F-4D97-AF65-F5344CB8AC3E}">
        <p14:creationId xmlns:p14="http://schemas.microsoft.com/office/powerpoint/2010/main" val="198876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2016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Thank you to all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participants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r>
              <a:rPr lang="en-US" altLang="en-US" sz="2800" dirty="0" err="1" smtClean="0"/>
              <a:t>TGmc</a:t>
            </a:r>
            <a:r>
              <a:rPr lang="en-US" altLang="en-US" sz="2800" dirty="0" smtClean="0"/>
              <a:t> work included roll in of 802.11aa, ae, ac, ad, and </a:t>
            </a:r>
            <a:r>
              <a:rPr lang="en-US" altLang="en-US" sz="2800" dirty="0" err="1" smtClean="0"/>
              <a:t>af</a:t>
            </a:r>
            <a:r>
              <a:rPr lang="en-US" altLang="en-US" sz="2800" dirty="0" smtClean="0"/>
              <a:t> together with numerous improvement and maintenance items</a:t>
            </a:r>
          </a:p>
          <a:p>
            <a:r>
              <a:rPr lang="en-US" altLang="en-US" sz="2800" dirty="0" smtClean="0"/>
              <a:t>See Adrian’s July 2016 email requesting additions to the list of </a:t>
            </a:r>
            <a:r>
              <a:rPr lang="en-US" altLang="en-US" sz="2800" dirty="0" err="1" smtClean="0"/>
              <a:t>TGmc</a:t>
            </a:r>
            <a:r>
              <a:rPr lang="en-US" altLang="en-US" sz="2800" dirty="0" smtClean="0"/>
              <a:t> substantial contributors</a:t>
            </a:r>
          </a:p>
          <a:p>
            <a:pPr lvl="1"/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www.ieee802.org/11/email/stds-802-11-tgm/msg01096.html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Please contact Adrian or Dorothy if you are missing from the list </a:t>
            </a:r>
          </a:p>
          <a:p>
            <a:pPr lvl="1"/>
            <a:endParaRPr lang="en-US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23277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4451</TotalTime>
  <Words>505</Words>
  <Application>Microsoft Office PowerPoint</Application>
  <PresentationFormat>On-screen Show (4:3)</PresentationFormat>
  <Paragraphs>91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802-11-PathProtection</vt:lpstr>
      <vt:lpstr>Document</vt:lpstr>
      <vt:lpstr>IEEE 802.11mc Closing Report for September 2016</vt:lpstr>
      <vt:lpstr>Abstract</vt:lpstr>
      <vt:lpstr>Status </vt:lpstr>
      <vt:lpstr>TGmc Plan of Record - modified</vt:lpstr>
      <vt:lpstr>September- November  2016 Meeting Planning</vt:lpstr>
      <vt:lpstr>Thank you to all TGmc participants</vt:lpstr>
    </vt:vector>
  </TitlesOfParts>
  <Company>HP - 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dstanley@arubanetworks.com</dc:creator>
  <cp:keywords>September 2016</cp:keywords>
  <cp:lastModifiedBy>Dorothy Stanley</cp:lastModifiedBy>
  <cp:revision>266</cp:revision>
  <cp:lastPrinted>1998-02-10T13:28:06Z</cp:lastPrinted>
  <dcterms:created xsi:type="dcterms:W3CDTF">2009-11-09T00:32:22Z</dcterms:created>
  <dcterms:modified xsi:type="dcterms:W3CDTF">2016-09-14T07:32:59Z</dcterms:modified>
</cp:coreProperties>
</file>