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302" r:id="rId5"/>
    <p:sldId id="300" r:id="rId6"/>
    <p:sldId id="30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802.11-16/1262r0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802.11-16/1262r0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802.11-16/1262r0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802.11-16/1262r0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287" y="8985250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802.11-16/1262r0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287" y="8985250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802.11-16/1262r0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88-02-000m-tgmc-brc-september-2016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65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-tgm/msg01096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September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324768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4" name="Document" r:id="rId4" imgW="8687137" imgH="4148981" progId="Word.Document.8">
                  <p:embed/>
                </p:oleObj>
              </mc:Choice>
              <mc:Fallback>
                <p:oleObj name="Document" r:id="rId4" imgW="8687137" imgH="4148981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September 2016.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</a:t>
            </a:r>
            <a:r>
              <a:rPr lang="en-US" altLang="ja-JP" dirty="0" smtClean="0"/>
              <a:t>ponsor Ballot process has completed</a:t>
            </a:r>
          </a:p>
          <a:p>
            <a:pPr lvl="1">
              <a:defRPr/>
            </a:pPr>
            <a:r>
              <a:rPr lang="en-US" altLang="ja-JP" dirty="0" smtClean="0"/>
              <a:t>One (1) comment received from an “Approve” voter, resolved for 4th </a:t>
            </a:r>
            <a:r>
              <a:rPr lang="en-US" altLang="ja-JP" dirty="0" err="1"/>
              <a:t>recirc</a:t>
            </a:r>
            <a:r>
              <a:rPr lang="en-US" altLang="ja-JP" dirty="0"/>
              <a:t> </a:t>
            </a:r>
            <a:r>
              <a:rPr lang="en-US" altLang="ja-JP" dirty="0" smtClean="0"/>
              <a:t>SB </a:t>
            </a:r>
            <a:r>
              <a:rPr lang="en-US" altLang="ja-JP" dirty="0"/>
              <a:t>(</a:t>
            </a:r>
            <a:r>
              <a:rPr lang="en-US" altLang="ja-JP" dirty="0" smtClean="0"/>
              <a:t>99% </a:t>
            </a:r>
            <a:r>
              <a:rPr lang="en-US" altLang="ja-JP" dirty="0"/>
              <a:t>approval) on P802.11REVmc </a:t>
            </a:r>
            <a:r>
              <a:rPr lang="en-US" altLang="ja-JP" dirty="0" smtClean="0"/>
              <a:t>D8.0</a:t>
            </a:r>
            <a:r>
              <a:rPr lang="en-US" altLang="ja-JP" dirty="0"/>
              <a:t>.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Approved forwarding P802.11REVmc D8.0 to WG for approval to forward to </a:t>
            </a:r>
            <a:r>
              <a:rPr lang="en-US" altLang="ja-JP" dirty="0" err="1" smtClean="0"/>
              <a:t>Revcom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Approved report to EC: 11-16-1094</a:t>
            </a:r>
            <a:endParaRPr lang="en-US" altLang="ja-JP" dirty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mentor.ieee.org/802.11/dcn/16/11-16-1088-02-000m-tgmc-brc-september-2016-agenda.pptx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mentor.ieee.org/802.11/dcn/15/11-15-0532-65-000m-revmc-sponsor-ballot-comments.xls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D7.0 &amp; D8 August/September Third/Fourth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October 2016 – WG/EC Final Approval Oct 4th </a:t>
            </a:r>
            <a:r>
              <a:rPr lang="en-US" altLang="en-US" sz="2000" dirty="0" err="1">
                <a:solidFill>
                  <a:schemeClr val="accent2"/>
                </a:solidFill>
              </a:rPr>
              <a:t>telecon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December 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8926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September- November 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r>
              <a:rPr lang="en-US" altLang="en-US" dirty="0" smtClean="0"/>
              <a:t>Objectives: </a:t>
            </a:r>
          </a:p>
          <a:p>
            <a:pPr lvl="1"/>
            <a:r>
              <a:rPr lang="en-US" altLang="en-US" dirty="0" smtClean="0"/>
              <a:t>Obtain </a:t>
            </a:r>
            <a:r>
              <a:rPr lang="en-US" altLang="en-US" dirty="0"/>
              <a:t>u</a:t>
            </a:r>
            <a:r>
              <a:rPr lang="en-US" altLang="en-US" dirty="0" smtClean="0"/>
              <a:t>nconditional approval from the 802 EC for submitting P802.11REVmc D8.0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(Oct 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 802 EC teleconference)</a:t>
            </a:r>
          </a:p>
          <a:p>
            <a:r>
              <a:rPr lang="en-US" altLang="en-US" sz="2400" dirty="0" smtClean="0"/>
              <a:t>Conference </a:t>
            </a:r>
            <a:r>
              <a:rPr lang="en-US" altLang="en-US" sz="2400" dirty="0"/>
              <a:t>c</a:t>
            </a:r>
            <a:r>
              <a:rPr lang="en-US" altLang="en-US" sz="2400" dirty="0" smtClean="0"/>
              <a:t>alls scheduled with 10 day notice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D8.0 is available, see </a:t>
            </a:r>
            <a:r>
              <a:rPr lang="en-US" altLang="en-US" dirty="0" smtClean="0">
                <a:hlinkClick r:id="rId3"/>
              </a:rPr>
              <a:t>http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D6.0 forwarded; D8.0 will be forwarded</a:t>
            </a:r>
          </a:p>
        </p:txBody>
      </p:sp>
    </p:spTree>
    <p:extLst>
      <p:ext uri="{BB962C8B-B14F-4D97-AF65-F5344CB8AC3E}">
        <p14:creationId xmlns:p14="http://schemas.microsoft.com/office/powerpoint/2010/main" val="19887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Thank you to all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participants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work included roll in of 802.11aa, ae, ac, ad, and </a:t>
            </a:r>
            <a:r>
              <a:rPr lang="en-US" altLang="en-US" sz="2800" dirty="0" err="1" smtClean="0"/>
              <a:t>af</a:t>
            </a:r>
            <a:r>
              <a:rPr lang="en-US" altLang="en-US" sz="2800" dirty="0" smtClean="0"/>
              <a:t> together with numerous improvement and maintenance items</a:t>
            </a:r>
          </a:p>
          <a:p>
            <a:r>
              <a:rPr lang="en-US" altLang="en-US" sz="2800" dirty="0" smtClean="0"/>
              <a:t>See Adrian’s July 2016 email requesting additions to the list of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substantial contributors</a:t>
            </a:r>
          </a:p>
          <a:p>
            <a:pPr lvl="1"/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www.ieee802.org/11/email/stds-802-11-tgm/msg01096.html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Please contact Adrian or Dorothy if you are missing from the list </a:t>
            </a:r>
          </a:p>
          <a:p>
            <a:pPr lvl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327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4451</TotalTime>
  <Words>505</Words>
  <Application>Microsoft Office PowerPoint</Application>
  <PresentationFormat>On-screen Show (4:3)</PresentationFormat>
  <Paragraphs>91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September 2016</vt:lpstr>
      <vt:lpstr>Abstract</vt:lpstr>
      <vt:lpstr>Status </vt:lpstr>
      <vt:lpstr>TGmc Plan of Record - modified</vt:lpstr>
      <vt:lpstr>September- November  2016 Meeting Planning</vt:lpstr>
      <vt:lpstr>Thank you to all TGmc participants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September 2016</cp:keywords>
  <cp:lastModifiedBy>Dorothy Stanley</cp:lastModifiedBy>
  <cp:revision>266</cp:revision>
  <cp:lastPrinted>1998-02-10T13:28:06Z</cp:lastPrinted>
  <dcterms:created xsi:type="dcterms:W3CDTF">2009-11-09T00:32:22Z</dcterms:created>
  <dcterms:modified xsi:type="dcterms:W3CDTF">2016-09-14T07:32:59Z</dcterms:modified>
</cp:coreProperties>
</file>