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1246r1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r>
              <a:rPr lang="en-US" sz="1600" b="1" dirty="0" smtClean="0"/>
              <a:t>.</a:t>
            </a:r>
          </a:p>
          <a:p>
            <a:pPr lvl="1">
              <a:buFont typeface="Arial" pitchFamily="34" charset="0"/>
              <a:buChar char="•"/>
            </a:pPr>
            <a:r>
              <a:rPr lang="en-US" sz="1600" b="1" dirty="0" smtClean="0">
                <a:solidFill>
                  <a:srgbClr val="FFC000"/>
                </a:solidFill>
              </a:rPr>
              <a:t> </a:t>
            </a:r>
            <a:r>
              <a:rPr lang="en-US" sz="1600" b="1" dirty="0" smtClean="0">
                <a:solidFill>
                  <a:srgbClr val="FFC000"/>
                </a:solidFill>
              </a:rPr>
              <a:t>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422398"/>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Offline discussion</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Offline discussion</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FFC00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11-16/1149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Ross Jian Yu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11-16/1150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CR Packet Extension Part I</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Ross Jian Yu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11-16/1160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Comment Resolution for CID 355</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Eunsung Park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609599" y="3155442"/>
          <a:ext cx="8001002" cy="2269998"/>
        </p:xfrm>
        <a:graphic>
          <a:graphicData uri="http://schemas.openxmlformats.org/drawingml/2006/table">
            <a:tbl>
              <a:tblPr/>
              <a:tblGrid>
                <a:gridCol w="824701"/>
                <a:gridCol w="3594900"/>
                <a:gridCol w="1573084"/>
                <a:gridCol w="568620"/>
                <a:gridCol w="1439697"/>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DCN</a:t>
                      </a:r>
                      <a:endParaRPr kumimoji="0" lang="en-US" altLang="zh-CN" sz="12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Title</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Author</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Ad Hoc</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Notes</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Ron </a:t>
                      </a:r>
                      <a:r>
                        <a:rPr kumimoji="0" lang="en-US" altLang="zh-CN" sz="1200" b="0" i="0" u="none" strike="noStrike" cap="none" normalizeH="0" baseline="0" dirty="0" err="1" smtClean="0">
                          <a:ln>
                            <a:noFill/>
                          </a:ln>
                          <a:solidFill>
                            <a:srgbClr val="000000"/>
                          </a:solidFill>
                          <a:effectLst/>
                          <a:latin typeface="+mn-lt"/>
                          <a:ea typeface="MS PGothic" pitchFamily="34" charset="-128"/>
                        </a:rPr>
                        <a:t>Porat</a:t>
                      </a: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Sriram Venkateswaran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Sriram Venkateswaran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Sungeun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maybe discuss with the Editor</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Tx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685801" y="3055620"/>
          <a:ext cx="7848599" cy="2087118"/>
        </p:xfrm>
        <a:graphic>
          <a:graphicData uri="http://schemas.openxmlformats.org/drawingml/2006/table">
            <a:tbl>
              <a:tblPr/>
              <a:tblGrid>
                <a:gridCol w="808992"/>
                <a:gridCol w="3861005"/>
                <a:gridCol w="1208541"/>
                <a:gridCol w="557788"/>
                <a:gridCol w="141227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2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Ming Gan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200" kern="1200" baseline="0" dirty="0" smtClean="0">
                          <a:solidFill>
                            <a:schemeClr val="tx1"/>
                          </a:solidFill>
                          <a:latin typeface="Times New Roman" pitchFamily="18" charset="0"/>
                          <a:ea typeface="+mn-ea"/>
                          <a:cs typeface="Times New Roman" pitchFamily="18" charset="0"/>
                        </a:rPr>
                        <a:t>SR Field SRP Table for HE-Trigger-Based PPDU</a:t>
                      </a:r>
                      <a:endPar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From SR ad-hoc</a:t>
                      </a: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Shahrnaz</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Azizi</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11-16/1133r0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11/16-1134r0?</a:t>
            </a:r>
          </a:p>
          <a:p>
            <a:pPr lvl="1"/>
            <a:endParaRPr lang="en-US" altLang="zh-CN" dirty="0" smtClean="0"/>
          </a:p>
          <a:p>
            <a:pPr lvl="1"/>
            <a:endParaRPr lang="en-US" altLang="zh-CN" dirty="0" smtClean="0"/>
          </a:p>
          <a:p>
            <a:pPr>
              <a:buNone/>
            </a:pPr>
            <a:r>
              <a:rPr lang="en-US" altLang="zh-CN" dirty="0" smtClean="0"/>
              <a:t>SP</a:t>
            </a:r>
            <a:r>
              <a:rPr lang="en-US" altLang="zh-CN" dirty="0" smtClean="0"/>
              <a:t>: Deferred </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(#1, 11-16/1135r1)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11-16/1135r1</a:t>
            </a:r>
            <a:endParaRPr lang="en-US" altLang="zh-CN" dirty="0" smtClean="0"/>
          </a:p>
          <a:p>
            <a:pPr lvl="1"/>
            <a:r>
              <a:rPr lang="en-US" altLang="zh-CN" dirty="0" smtClean="0"/>
              <a:t>CID </a:t>
            </a:r>
            <a:r>
              <a:rPr lang="en-US" altLang="zh-CN" dirty="0" smtClean="0"/>
              <a:t>1927, 2521, 2522, 2523, 2107, 2108</a:t>
            </a:r>
            <a:endParaRPr lang="en-US" altLang="zh-CN" dirty="0" smtClean="0"/>
          </a:p>
          <a:p>
            <a:pPr lvl="1"/>
            <a:endParaRPr lang="en-US" altLang="zh-CN" dirty="0" smtClean="0"/>
          </a:p>
          <a:p>
            <a:pPr>
              <a:buNone/>
            </a:pPr>
            <a:r>
              <a:rPr lang="en-US" altLang="zh-CN" dirty="0" smtClean="0"/>
              <a:t>SP</a:t>
            </a:r>
            <a:r>
              <a:rPr lang="en-US" altLang="zh-CN" dirty="0" smtClean="0"/>
              <a:t>: Deferred</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(#1, 11-16/1136r1)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11-16/1136r1</a:t>
            </a:r>
            <a:endParaRPr lang="en-US" altLang="zh-CN" dirty="0" smtClean="0"/>
          </a:p>
          <a:p>
            <a:pPr lvl="1"/>
            <a:r>
              <a:rPr lang="en-US" altLang="zh-CN" dirty="0" smtClean="0"/>
              <a:t>CID </a:t>
            </a:r>
            <a:r>
              <a:rPr lang="en-US" altLang="zh-CN" dirty="0" smtClean="0"/>
              <a:t>286, 2137, 287, 288, 289,1676, 1980, 1982, 1983, 2417, 2418, 2419, 294, 298, 299, 300, 1979, 2370, 873, 901, 1847, 1967, 1968, 1970, 1977, 1978</a:t>
            </a:r>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t>SP</a:t>
            </a:r>
            <a:r>
              <a:rPr lang="en-US" altLang="zh-CN" dirty="0" smtClean="0"/>
              <a:t>: Deferred</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(#1, 11-16/1137r1)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11-16/1137r1</a:t>
            </a:r>
            <a:endParaRPr lang="en-US" altLang="zh-CN" dirty="0" smtClean="0"/>
          </a:p>
          <a:p>
            <a:pPr lvl="1"/>
            <a:r>
              <a:rPr lang="en-US" altLang="zh-CN" dirty="0" smtClean="0"/>
              <a:t>CID </a:t>
            </a:r>
            <a:r>
              <a:rPr lang="en-US" altLang="zh-CN" dirty="0" smtClean="0"/>
              <a:t>294, 1099, 1997, 1998, 1999, 2000, 2019, 2531, 2540, 2541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t>SP</a:t>
            </a:r>
            <a:r>
              <a:rPr lang="en-US" altLang="zh-CN" dirty="0" smtClean="0"/>
              <a:t>: Deferred</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(#1, 11-16/1138r2)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11-16/1138r2</a:t>
            </a:r>
            <a:endParaRPr lang="en-US" altLang="zh-CN" dirty="0" smtClean="0"/>
          </a:p>
          <a:p>
            <a:pPr lvl="1"/>
            <a:r>
              <a:rPr lang="en-US" altLang="zh-CN" dirty="0" smtClean="0"/>
              <a:t>CID </a:t>
            </a:r>
            <a:r>
              <a:rPr lang="en-US" altLang="zh-CN" dirty="0" smtClean="0"/>
              <a:t>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t>SP</a:t>
            </a:r>
            <a:r>
              <a:rPr lang="en-US" altLang="zh-CN" dirty="0" smtClean="0"/>
              <a:t>: Deferred</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11-16/1148r1</a:t>
            </a:r>
            <a:endParaRPr lang="en-US" altLang="zh-CN" dirty="0" smtClean="0"/>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a:t>
            </a:r>
            <a:r>
              <a:rPr lang="en-US" altLang="zh-CN" dirty="0" smtClean="0"/>
              <a:t>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t>SP</a:t>
            </a:r>
            <a:r>
              <a:rPr lang="en-US" altLang="zh-CN" dirty="0" smtClean="0"/>
              <a:t>:</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27053</TotalTime>
  <Words>1459</Words>
  <Application>Microsoft Office PowerPoint</Application>
  <PresentationFormat>全屏显示(4:3)</PresentationFormat>
  <Paragraphs>387</Paragraphs>
  <Slides>21</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11-16/1133r0)</vt:lpstr>
      <vt:lpstr>Straw-poll 2 (#1, 11-16/1135r1)</vt:lpstr>
      <vt:lpstr>Straw-poll 3 (#1, 11-16/1136r1)</vt:lpstr>
      <vt:lpstr>Straw-poll 4 (#1, 11-16/1137r1)</vt:lpstr>
      <vt:lpstr>Straw-poll 5 (#1, 11-16/1138r2)</vt:lpstr>
      <vt:lpstr>Straw-poll 6 (#1, 11-16/1148r1)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1819</cp:revision>
  <cp:lastPrinted>1998-02-10T13:28:06Z</cp:lastPrinted>
  <dcterms:created xsi:type="dcterms:W3CDTF">2007-04-17T18:10:23Z</dcterms:created>
  <dcterms:modified xsi:type="dcterms:W3CDTF">2016-09-12T16:03:52Z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