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74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6" r:id="rId11"/>
    <p:sldId id="297" r:id="rId12"/>
    <p:sldId id="298" r:id="rId13"/>
    <p:sldId id="299" r:id="rId14"/>
    <p:sldId id="30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7" autoAdjust="0"/>
    <p:restoredTop sz="92105" autoAdjust="0"/>
  </p:normalViewPr>
  <p:slideViewPr>
    <p:cSldViewPr>
      <p:cViewPr varScale="1">
        <p:scale>
          <a:sx n="107" d="100"/>
          <a:sy n="107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802.11-16/1133r0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802.11-16/1133r0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1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69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doc.: IEEE 802.11-16/1133r0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9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802.11-16/1133r0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46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doc.: IEEE 802.11-16/1133r0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4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57EC1333-BADD-44B9-AC25-CA32D29FFE00}" type="datetime1">
              <a:rPr lang="en-US" smtClean="0"/>
              <a:t>9/12/2016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4238F-04DB-406D-8BE9-B717D537C69B}" type="datetime1">
              <a:rPr lang="en-US" altLang="ko-KR" smtClean="0"/>
              <a:t>9/12/2016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720C-7342-4B79-9E65-0D237C41BC75}" type="datetime1">
              <a:rPr lang="en-US" altLang="ko-KR" smtClean="0"/>
              <a:t>9/12/2016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B9A1C-4AD3-4855-948A-380CD4C92C1E}" type="datetime1">
              <a:rPr lang="en-US" altLang="ko-KR" smtClean="0"/>
              <a:t>9/12/2016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78DC-42AC-484E-AC6A-687AA1D3A5F6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53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35B2-87B3-4F25-B4E8-E57920A6B9C4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4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99784-9ADF-4A75-9D10-E126646D8F88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0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32546-96CF-455C-AE26-124BE8F8C1D8}" type="datetime1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2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8C99-F91D-446E-B3D2-DE9504F56DC3}" type="datetime1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95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B912-5CE8-45CA-B249-DD9A2C120D4C}" type="datetime1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1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32A0-CA2F-4370-8D21-B1CD1CD98A7D}" type="datetime1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933F49-B84A-417B-91AB-BCE21E2F50E7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16A9-0682-425C-839A-14B3E1DB7FBA}" type="datetime1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86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37EEB-D922-4601-A34C-D6EAC76DC89C}" type="datetime1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4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C37D-F3E2-483F-9E53-F68945E64502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166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A259-92AA-4ED5-B7C1-AE6801D10B20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83385A-2C41-4BF3-8F5B-B1F721FEDDE7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31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45D684-9E70-4A26-9E90-93D2699AE2FF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D5994-F143-4E2C-B029-C0AE54FD6921}" type="datetime1">
              <a:rPr lang="en-US" altLang="ko-KR" smtClean="0"/>
              <a:t>9/12/2016</a:t>
            </a:fld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D58EC-304F-415D-BF8D-BE79861A3944}" type="datetime1">
              <a:rPr lang="en-US" altLang="ko-KR" smtClean="0"/>
              <a:t>9/12/2016</a:t>
            </a:fld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154AC-D10E-48D7-9936-2AFF499FB4CC}" type="datetime1">
              <a:rPr lang="en-US" altLang="ko-KR" smtClean="0"/>
              <a:t>9/12/2016</a:t>
            </a:fld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06DA8-886F-4620-8053-A8E82165D08C}" type="datetime1">
              <a:rPr lang="en-US" altLang="ko-KR" smtClean="0"/>
              <a:t>9/12/2016</a:t>
            </a:fld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A2C20-8C9F-486A-BC83-8C47FEAB1519}" type="datetime1">
              <a:rPr lang="en-US" altLang="ko-KR" smtClean="0"/>
              <a:t>9/12/2016</a:t>
            </a:fld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85DCDC14-845C-45FF-975F-7CF62C90F6BE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802.11-16/1240r0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F884B-7262-4D80-934F-48BF5638B0B9}" type="datetime1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Yan Zhang, et. al.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3A56-D7F1-4EE0-92F3-97E1CF1C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2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1.doc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Packet extension factor calculation fix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fld id="{0A2775A5-1A64-420B-85A6-8539A0FFD7CD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2016-09-12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41239"/>
              </p:ext>
            </p:extLst>
          </p:nvPr>
        </p:nvGraphicFramePr>
        <p:xfrm>
          <a:off x="1038225" y="1985468"/>
          <a:ext cx="7239000" cy="40670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77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Yan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5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254FBD4B-40AC-42CE-A095-164701C51BF1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Document" r:id="rId4" imgW="9344962" imgH="4994491" progId="Word.Document.8">
                  <p:embed/>
                </p:oleObj>
              </mc:Choice>
              <mc:Fallback>
                <p:oleObj name="Document" r:id="rId4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47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80MHz bandwidth,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SD_short</a:t>
            </a:r>
            <a:r>
              <a:rPr lang="en-US" dirty="0" smtClean="0"/>
              <a:t> value used in packet extension </a:t>
            </a:r>
            <a:r>
              <a:rPr lang="en-US" dirty="0" smtClean="0"/>
              <a:t>is less than N</a:t>
            </a:r>
            <a:r>
              <a:rPr lang="en-US" baseline="-25000" dirty="0" smtClean="0"/>
              <a:t>SD</a:t>
            </a:r>
            <a:r>
              <a:rPr lang="en-US" dirty="0" smtClean="0"/>
              <a:t>/4. Therefore </a:t>
            </a:r>
            <a:r>
              <a:rPr lang="en-US" dirty="0" err="1" smtClean="0"/>
              <a:t>a_factor</a:t>
            </a:r>
            <a:r>
              <a:rPr lang="en-US" dirty="0" smtClean="0"/>
              <a:t> can be greater than 4 if it is calculated by Equation (26-64) in Draft 0.4 </a:t>
            </a:r>
            <a:r>
              <a:rPr lang="en-US" dirty="0"/>
              <a:t>clause </a:t>
            </a:r>
            <a:r>
              <a:rPr lang="en-US" dirty="0" smtClean="0"/>
              <a:t>26.3.11.2.</a:t>
            </a:r>
          </a:p>
          <a:p>
            <a:pPr lvl="1"/>
            <a:r>
              <a:rPr lang="en-US" dirty="0" smtClean="0"/>
              <a:t>For example, 80MHz bandwidth SU transmission at MCS11 with 1 spatial stream, and data packet size of 8000 bits, STBC disabled. </a:t>
            </a:r>
          </a:p>
          <a:p>
            <a:pPr lvl="1"/>
            <a:r>
              <a:rPr lang="en-US" dirty="0" smtClean="0"/>
              <a:t>In this case, total data size is 8016bits, and N</a:t>
            </a:r>
            <a:r>
              <a:rPr lang="en-US" baseline="-25000" dirty="0" smtClean="0"/>
              <a:t>DBPS</a:t>
            </a:r>
            <a:r>
              <a:rPr lang="en-US" dirty="0" smtClean="0"/>
              <a:t> = floor(980*10*5/6) = 8166 bits. Excess bits = 8016. </a:t>
            </a:r>
            <a:r>
              <a:rPr lang="en-US" dirty="0" err="1" smtClean="0"/>
              <a:t>N</a:t>
            </a:r>
            <a:r>
              <a:rPr lang="en-US" sz="2400" baseline="-25000" dirty="0" err="1">
                <a:ea typeface="+mn-ea"/>
                <a:cs typeface="+mn-cs"/>
              </a:rPr>
              <a:t>SD_short</a:t>
            </a:r>
            <a:r>
              <a:rPr lang="en-US" dirty="0" smtClean="0"/>
              <a:t> = 240 tones. </a:t>
            </a:r>
            <a:r>
              <a:rPr lang="en-US" dirty="0" err="1" smtClean="0"/>
              <a:t>N</a:t>
            </a:r>
            <a:r>
              <a:rPr lang="en-US" sz="2400" baseline="-25000" dirty="0" err="1">
                <a:ea typeface="+mn-ea"/>
                <a:cs typeface="+mn-cs"/>
              </a:rPr>
              <a:t>DBPS,short</a:t>
            </a:r>
            <a:r>
              <a:rPr lang="en-US" dirty="0" smtClean="0"/>
              <a:t> = 240*10*5/6=2000.</a:t>
            </a:r>
          </a:p>
          <a:p>
            <a:pPr lvl="1"/>
            <a:r>
              <a:rPr lang="en-US" dirty="0" smtClean="0"/>
              <a:t>If we use equation (2-64), </a:t>
            </a:r>
            <a:r>
              <a:rPr lang="en-US" dirty="0" err="1" smtClean="0"/>
              <a:t>a_factor</a:t>
            </a:r>
            <a:r>
              <a:rPr lang="en-US" dirty="0" smtClean="0"/>
              <a:t> = ceil(Excess </a:t>
            </a:r>
            <a:r>
              <a:rPr lang="en-US" dirty="0"/>
              <a:t>bits, </a:t>
            </a:r>
            <a:r>
              <a:rPr lang="en-US" dirty="0" err="1"/>
              <a:t>N</a:t>
            </a:r>
            <a:r>
              <a:rPr lang="en-US" baseline="-25000" dirty="0" err="1"/>
              <a:t>DBPS,short</a:t>
            </a:r>
            <a:r>
              <a:rPr lang="en-US" baseline="-25000" dirty="0"/>
              <a:t> </a:t>
            </a:r>
            <a:r>
              <a:rPr lang="en-US" dirty="0" smtClean="0"/>
              <a:t>)= 5, which is wrong.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Yan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32FDCD-19E5-486F-BD92-E59955E554E7}" type="datetime1">
              <a:rPr lang="en-US" smtClean="0"/>
              <a:t>9/12/2016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2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Yan Zhang, et. al. (Marvell)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Change spec text in clause 26.3.11.2 in Draft 4.0 (P198L55) to “Then based </a:t>
            </a:r>
            <a:r>
              <a:rPr lang="en-GB" dirty="0"/>
              <a:t>on </a:t>
            </a:r>
            <a:r>
              <a:rPr lang="en-GB" i="1" dirty="0" err="1"/>
              <a:t>N</a:t>
            </a:r>
            <a:r>
              <a:rPr lang="en-GB" i="1" baseline="-25000" dirty="0" err="1"/>
              <a:t>Excess</a:t>
            </a:r>
            <a:r>
              <a:rPr lang="en-GB" dirty="0"/>
              <a:t>, compute the initial number of symbol segments in the last OFDM </a:t>
            </a:r>
            <a:r>
              <a:rPr lang="en-GB" dirty="0" smtClean="0"/>
              <a:t>symbol(s</a:t>
            </a:r>
            <a:r>
              <a:rPr lang="en-GB" dirty="0"/>
              <a:t>), </a:t>
            </a:r>
            <a:r>
              <a:rPr lang="en-GB" i="1" dirty="0"/>
              <a:t>a-factor</a:t>
            </a:r>
            <a:r>
              <a:rPr lang="en-GB" dirty="0"/>
              <a:t> value or </a:t>
            </a:r>
            <a:r>
              <a:rPr lang="en-GB" i="1" dirty="0" err="1"/>
              <a:t>a</a:t>
            </a:r>
            <a:r>
              <a:rPr lang="en-GB" i="1" baseline="-25000" dirty="0" err="1"/>
              <a:t>init</a:t>
            </a:r>
            <a:r>
              <a:rPr lang="en-GB" dirty="0"/>
              <a:t>, as shown in </a:t>
            </a:r>
            <a:r>
              <a:rPr lang="en-GB" dirty="0" smtClean="0"/>
              <a:t>Equation (26-64)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This change guarantees that </a:t>
            </a:r>
            <a:r>
              <a:rPr lang="en-GB" dirty="0" err="1" smtClean="0"/>
              <a:t>a</a:t>
            </a:r>
            <a:r>
              <a:rPr lang="en-GB" i="1" baseline="-25000" dirty="0" err="1"/>
              <a:t>init</a:t>
            </a:r>
            <a:r>
              <a:rPr lang="en-GB" i="1" baseline="-25000" dirty="0"/>
              <a:t> </a:t>
            </a:r>
            <a:r>
              <a:rPr lang="en-GB" dirty="0" smtClean="0"/>
              <a:t>range is within [1,4].</a:t>
            </a:r>
          </a:p>
          <a:p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238338"/>
              </p:ext>
            </p:extLst>
          </p:nvPr>
        </p:nvGraphicFramePr>
        <p:xfrm>
          <a:off x="2362200" y="2847974"/>
          <a:ext cx="41910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3035160" imgH="787320" progId="Equation.DSMT4">
                  <p:embed/>
                </p:oleObj>
              </mc:Choice>
              <mc:Fallback>
                <p:oleObj name="Equation" r:id="rId3" imgW="303516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2847974"/>
                        <a:ext cx="4191000" cy="107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52F91B-828B-4D1A-B0E3-4140BD378F57}" type="datetime1">
              <a:rPr lang="en-US" smtClean="0"/>
              <a:t>9/12/2016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3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749" y="1776211"/>
            <a:ext cx="7772400" cy="4114800"/>
          </a:xfrm>
        </p:spPr>
        <p:txBody>
          <a:bodyPr/>
          <a:lstStyle/>
          <a:p>
            <a:r>
              <a:rPr lang="en-US" b="0" dirty="0"/>
              <a:t>Do you agree to adopt the spec text changes as shown in </a:t>
            </a:r>
            <a:r>
              <a:rPr lang="en-US" b="0"/>
              <a:t>doc </a:t>
            </a:r>
            <a:r>
              <a:rPr lang="en-US" b="0" smtClean="0"/>
              <a:t>11/16-1242r0</a:t>
            </a:r>
            <a:r>
              <a:rPr lang="en-US" b="0" dirty="0"/>
              <a:t>?</a:t>
            </a:r>
          </a:p>
          <a:p>
            <a:pPr lvl="1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Yan Zhang, et. al. (Marvell)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74DA3-735B-458E-A677-D59BFEEFF555}" type="datetime1">
              <a:rPr lang="en-US" smtClean="0"/>
              <a:t>9/12/2016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7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4355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CE316839-A1FB-4965-A2CB-C6552EEB8ECC}" type="datetime1">
              <a:rPr lang="en-US" smtClean="0"/>
              <a:t>9/12/2016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" y="3406767"/>
            <a:ext cx="7239000" cy="284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F40FCC6D-7404-4EC5-9769-598572433978}" type="datetime1">
              <a:rPr lang="en-US" smtClean="0"/>
              <a:t>9/12/2016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5C7CC78E-36EE-4169-BA02-E30F9B0739A2}" type="datetime1">
              <a:rPr lang="en-US" smtClean="0"/>
              <a:t>9/12/2016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BB7716AA-3CAA-47DA-AC2E-DD947EC6BB98}" type="datetime1">
              <a:rPr lang="en-US" smtClean="0"/>
              <a:t>9/12/2016</a:t>
            </a:fld>
            <a:endParaRPr lang="en-US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43338"/>
            <a:ext cx="7239000" cy="165271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06759"/>
            <a:ext cx="7239000" cy="276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097FE10D-C962-41A0-97AF-1D0ACCD00502}" type="datetime1">
              <a:rPr lang="en-US" smtClean="0"/>
              <a:t>9/12/2016</a:t>
            </a:fld>
            <a:endParaRPr lang="en-US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06629"/>
            <a:ext cx="7467600" cy="556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7DB7A1D2-3C58-457F-B3DD-69C6E2EC010A}" type="datetime1">
              <a:rPr lang="en-US" smtClean="0"/>
              <a:t>9/12/2016</a:t>
            </a:fld>
            <a:endParaRPr lang="en-US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2000" y="1103605"/>
            <a:ext cx="7620000" cy="30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EA0603A2-EEFE-4924-8948-7FA4B33053E9}" type="datetime1">
              <a:rPr lang="en-US" smtClean="0"/>
              <a:t>9/12/2016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fld id="{1E0DD081-8D3E-4D72-9607-E622233D9ADD}" type="datetime1">
              <a:rPr lang="en-US" smtClean="0"/>
              <a:t>9/12/2016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23261" y="6475413"/>
            <a:ext cx="1720664" cy="184666"/>
          </a:xfrm>
        </p:spPr>
        <p:txBody>
          <a:bodyPr/>
          <a:lstStyle/>
          <a:p>
            <a:pPr>
              <a:defRPr/>
            </a:pPr>
            <a:r>
              <a:rPr lang="da-DK" altLang="ko-KR" smtClean="0"/>
              <a:t>Yan Zhang,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071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21944</TotalTime>
  <Words>1057</Words>
  <Application>Microsoft Office PowerPoint</Application>
  <PresentationFormat>On-screen Show (4:3)</PresentationFormat>
  <Paragraphs>357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802-11-Submission</vt:lpstr>
      <vt:lpstr>Custom Design</vt:lpstr>
      <vt:lpstr>Document</vt:lpstr>
      <vt:lpstr>MathType 6.0 Equation</vt:lpstr>
      <vt:lpstr>Packet extension factor calculation fix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Discussion</vt:lpstr>
      <vt:lpstr>Solution</vt:lpstr>
      <vt:lpstr>SP1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Puncturing for HESIGB Encoding</dc:title>
  <dc:creator>Yakun Sun</dc:creator>
  <cp:lastModifiedBy>Yan(MSI) Zhang</cp:lastModifiedBy>
  <cp:revision>229</cp:revision>
  <cp:lastPrinted>1998-02-10T13:28:06Z</cp:lastPrinted>
  <dcterms:created xsi:type="dcterms:W3CDTF">2016-01-16T21:38:35Z</dcterms:created>
  <dcterms:modified xsi:type="dcterms:W3CDTF">2016-09-12T08:44:52Z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