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9" r:id="rId2"/>
    <p:sldId id="330" r:id="rId3"/>
    <p:sldId id="376" r:id="rId4"/>
    <p:sldId id="377" r:id="rId5"/>
    <p:sldId id="378" r:id="rId6"/>
    <p:sldId id="381" r:id="rId7"/>
    <p:sldId id="38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96" d="100"/>
          <a:sy n="96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2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73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802.11-16/1224r0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ttabrata.ghosh@inte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smtClean="0"/>
              <a:t>UL OFDMA-based Random Access Parameter Set (RAPS) element 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2016-09-12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631674"/>
              </p:ext>
            </p:extLst>
          </p:nvPr>
        </p:nvGraphicFramePr>
        <p:xfrm>
          <a:off x="827584" y="3002633"/>
          <a:ext cx="7337145" cy="2312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429"/>
                <a:gridCol w="1467429"/>
                <a:gridCol w="1467429"/>
                <a:gridCol w="1467429"/>
                <a:gridCol w="1467429"/>
              </a:tblGrid>
              <a:tr h="3812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 Number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20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Chittabrata Ghosh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 Corporation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+1-415-244-8904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chittabrata.ghosh@intel.com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184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 Corporation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Kiseon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Ryu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Jeongki Kim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Jayh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Park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LGE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Yunbo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</a:t>
            </a:r>
            <a:r>
              <a:rPr lang="en-US" altLang="zh-CN" sz="2000"/>
              <a:t>w</a:t>
            </a:r>
            <a:r>
              <a:rPr lang="en-US" sz="2000" smtClean="0"/>
              <a:t>e propose an element for signaling of parameters needed for the operation of UL OFDMA-based random access </a:t>
            </a:r>
            <a:endParaRPr lang="en-US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the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IEEE SFD 11-15/0132r15 mentions about the following mechanism to be defined: </a:t>
            </a:r>
          </a:p>
          <a:p>
            <a:pPr lvl="1"/>
            <a:r>
              <a:rPr lang="en-GB" sz="1800" i="1" smtClean="0"/>
              <a:t>An </a:t>
            </a:r>
            <a:r>
              <a:rPr lang="en-GB" sz="1800" i="1" dirty="0"/>
              <a:t>AP indicates the value of </a:t>
            </a:r>
            <a:r>
              <a:rPr lang="en-GB" sz="1800" i="1" dirty="0" err="1"/>
              <a:t>OCWmin</a:t>
            </a:r>
            <a:r>
              <a:rPr lang="en-GB" sz="1800" i="1" dirty="0"/>
              <a:t> used by all STAs for the random RU allocation process for the next UL MU OFDMA transmissions. The value of </a:t>
            </a:r>
            <a:r>
              <a:rPr lang="en-GB" sz="1800" i="1" dirty="0" err="1"/>
              <a:t>OCWmin</a:t>
            </a:r>
            <a:r>
              <a:rPr lang="en-GB" sz="1800" i="1" dirty="0"/>
              <a:t> is transmitted through a dedicated field in the beacon frame</a:t>
            </a:r>
            <a:r>
              <a:rPr lang="en-GB" sz="1800" i="1" dirty="0" smtClean="0"/>
              <a:t>.</a:t>
            </a:r>
          </a:p>
          <a:p>
            <a:pPr marL="0" indent="0">
              <a:buNone/>
            </a:pPr>
            <a:endParaRPr lang="en-US" sz="1800" i="1" dirty="0"/>
          </a:p>
          <a:p>
            <a:pPr lvl="1"/>
            <a:endParaRPr lang="en-GB" sz="1800" i="1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33400"/>
            <a:ext cx="7772400" cy="1066800"/>
          </a:xfrm>
        </p:spPr>
        <p:txBody>
          <a:bodyPr/>
          <a:lstStyle/>
          <a:p>
            <a:r>
              <a:rPr lang="en-US" dirty="0" smtClean="0"/>
              <a:t>Proposed Comment Resolution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084445" y="6483132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38931" y="1600200"/>
          <a:ext cx="7342338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0438"/>
                <a:gridCol w="813198"/>
                <a:gridCol w="1190650"/>
                <a:gridCol w="1289870"/>
                <a:gridCol w="1488312"/>
                <a:gridCol w="1289870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Page Number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 Number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 Change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The standard shall provide a mechanism to change Trigger-based Random access contention parameters on the fly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Either introduce a new information element or extend the format of the trigger frame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2384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25.10.3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47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OCWmin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is used by STA, but the mechanism of delivering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OCWmin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to STA is not defined.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Define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7844" y="5666445"/>
            <a:ext cx="8086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Propose to define the parameters for UL OFDMA-based random </a:t>
            </a:r>
            <a:r>
              <a:rPr lang="en-US" sz="1800" b="1" smtClean="0"/>
              <a:t>access in </a:t>
            </a:r>
            <a:r>
              <a:rPr lang="en-US" sz="1800" smtClean="0"/>
              <a:t>Random </a:t>
            </a:r>
            <a:r>
              <a:rPr lang="en-US" sz="1800" dirty="0"/>
              <a:t>Access </a:t>
            </a:r>
            <a:r>
              <a:rPr lang="en-US" sz="1800" dirty="0" smtClean="0"/>
              <a:t>Parameter </a:t>
            </a:r>
            <a:r>
              <a:rPr lang="en-US" sz="1800" smtClean="0"/>
              <a:t>Set (RAPS) element   </a:t>
            </a:r>
            <a:endParaRPr lang="en-US" sz="1800" b="1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7" y="685800"/>
            <a:ext cx="8404013" cy="1066800"/>
          </a:xfrm>
        </p:spPr>
        <p:txBody>
          <a:bodyPr/>
          <a:lstStyle/>
          <a:p>
            <a:r>
              <a:rPr lang="en-US" smtClean="0"/>
              <a:t>Proposed </a:t>
            </a:r>
            <a:r>
              <a:rPr lang="en-US" dirty="0" smtClean="0"/>
              <a:t>Random Access Parameter Set element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51204" y="6500853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904285"/>
              </p:ext>
            </p:extLst>
          </p:nvPr>
        </p:nvGraphicFramePr>
        <p:xfrm>
          <a:off x="1975970" y="2119476"/>
          <a:ext cx="442483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/>
                <a:gridCol w="838200"/>
                <a:gridCol w="1252523"/>
                <a:gridCol w="1419706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OCW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 R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ange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3373345"/>
            <a:ext cx="88184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 propose the </a:t>
            </a:r>
            <a:r>
              <a:rPr lang="en-US" sz="1600" b="1" dirty="0" smtClean="0"/>
              <a:t>Random Access Parameter </a:t>
            </a:r>
            <a:r>
              <a:rPr lang="en-US" sz="1600" b="1" dirty="0"/>
              <a:t>S</a:t>
            </a:r>
            <a:r>
              <a:rPr lang="en-US" sz="1600" b="1" dirty="0" smtClean="0"/>
              <a:t>et element </a:t>
            </a:r>
            <a:r>
              <a:rPr lang="en-US" sz="1600" dirty="0" smtClean="0"/>
              <a:t>(RAPS) with the following </a:t>
            </a:r>
            <a:r>
              <a:rPr lang="en-US" sz="1600" smtClean="0"/>
              <a:t>subfields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smtClean="0"/>
              <a:t>Element ID: Defined as in baseline REVmc_6.0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/>
              <a:t>Length: Defined as in baseline REVmc_6.0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smtClean="0"/>
              <a:t>Element ID Extension: Defined as in baseline 11ax Draft 0.4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smtClean="0"/>
              <a:t>OCW Range</a:t>
            </a:r>
            <a:r>
              <a:rPr lang="en-US" sz="1600" smtClean="0"/>
              <a:t>: </a:t>
            </a:r>
            <a:r>
              <a:rPr lang="en-US" sz="1600" dirty="0" smtClean="0"/>
              <a:t>This field indicates the </a:t>
            </a:r>
            <a:r>
              <a:rPr lang="en-US" sz="1600" smtClean="0"/>
              <a:t>minimum and maximum values </a:t>
            </a:r>
            <a:r>
              <a:rPr lang="en-US" sz="1600" dirty="0" smtClean="0"/>
              <a:t>of </a:t>
            </a:r>
            <a:r>
              <a:rPr lang="en-US" sz="1600" smtClean="0"/>
              <a:t>the OCW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smtClean="0"/>
              <a:t>The RAPS element is carried in Beacon and Probe Response frames 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384057" y="2757398"/>
            <a:ext cx="7378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Octets         1               1                    1                      1                                                      </a:t>
            </a:r>
            <a:endParaRPr lang="en-US" sz="1600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of the OCW Range Field in RAPS element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b="1" smtClean="0"/>
          </a:p>
          <a:p>
            <a:pPr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buFont typeface="Arial" panose="020B0604020202020204" pitchFamily="34" charset="0"/>
              <a:buChar char="•"/>
            </a:pPr>
            <a:endParaRPr lang="en-US" sz="1800" b="1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smtClean="0"/>
              <a:t>EOCW_min</a:t>
            </a:r>
            <a:r>
              <a:rPr lang="en-US" sz="1600" dirty="0"/>
              <a:t>: This subfield indicates the minimum value of OCW for first HE Trigger-based PPDU transmission using UL OFDMA-based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smtClean="0"/>
              <a:t>EOCW_max</a:t>
            </a:r>
            <a:r>
              <a:rPr lang="en-US" sz="1600" dirty="0"/>
              <a:t>: This subfield indicates the maximum value of OCW </a:t>
            </a:r>
            <a:r>
              <a:rPr lang="en-US" sz="1600" dirty="0" smtClean="0"/>
              <a:t>for retransmission </a:t>
            </a:r>
            <a:r>
              <a:rPr lang="en-US" sz="1600" dirty="0"/>
              <a:t>attempts using UL OFDMA-based random access</a:t>
            </a:r>
          </a:p>
          <a:p>
            <a:r>
              <a:rPr lang="en-US" sz="1600" dirty="0" smtClean="0"/>
              <a:t>The values in the </a:t>
            </a:r>
            <a:r>
              <a:rPr lang="en-US" sz="1600" dirty="0" err="1" smtClean="0"/>
              <a:t>EOCWmin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err="1"/>
              <a:t>EOCWmax</a:t>
            </a:r>
            <a:r>
              <a:rPr lang="en-US" sz="1600" dirty="0"/>
              <a:t> subfields encode the values of </a:t>
            </a:r>
            <a:r>
              <a:rPr lang="en-US" sz="1600" dirty="0" err="1"/>
              <a:t>OCWmin</a:t>
            </a:r>
            <a:r>
              <a:rPr lang="en-US" sz="1600" dirty="0"/>
              <a:t> and </a:t>
            </a:r>
            <a:r>
              <a:rPr lang="en-US" sz="1600" dirty="0" err="1"/>
              <a:t>OCWmax</a:t>
            </a:r>
            <a:r>
              <a:rPr lang="en-US" sz="1600" dirty="0"/>
              <a:t>, respectively, in an exponent form and defined as:</a:t>
            </a:r>
          </a:p>
          <a:p>
            <a:pPr marL="857250" lvl="2" indent="0">
              <a:buNone/>
            </a:pPr>
            <a:r>
              <a:rPr lang="en-US" sz="1600" smtClean="0"/>
              <a:t>		OCWmin </a:t>
            </a:r>
            <a:r>
              <a:rPr lang="en-US" sz="1600" dirty="0"/>
              <a:t>=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EOCWmin</a:t>
            </a:r>
            <a:r>
              <a:rPr lang="en-US" sz="1600" dirty="0" smtClean="0"/>
              <a:t> </a:t>
            </a:r>
            <a:r>
              <a:rPr lang="en-US" sz="1600" dirty="0"/>
              <a:t>– 1</a:t>
            </a:r>
          </a:p>
          <a:p>
            <a:pPr marL="857250" lvl="2" indent="0">
              <a:buNone/>
            </a:pPr>
            <a:r>
              <a:rPr lang="en-US" sz="1600" smtClean="0"/>
              <a:t>		OCWmax </a:t>
            </a:r>
            <a:r>
              <a:rPr lang="en-US" sz="1600" dirty="0"/>
              <a:t>=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EOCWmax</a:t>
            </a:r>
            <a:r>
              <a:rPr lang="en-US" sz="1600" dirty="0" smtClean="0"/>
              <a:t> </a:t>
            </a:r>
            <a:r>
              <a:rPr lang="en-US" sz="1600" dirty="0"/>
              <a:t>– 1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43200" y="6489592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 </a:t>
            </a:r>
            <a:r>
              <a:rPr lang="en-US" altLang="zh-CN" dirty="0" smtClean="0"/>
              <a:t>2016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09427"/>
              </p:ext>
            </p:extLst>
          </p:nvPr>
        </p:nvGraphicFramePr>
        <p:xfrm>
          <a:off x="3770679" y="2115979"/>
          <a:ext cx="2133600" cy="691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0988"/>
                <a:gridCol w="1102612"/>
              </a:tblGrid>
              <a:tr h="69174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EOCW_min</a:t>
                      </a:r>
                      <a:endParaRPr lang="en-US" sz="1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762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EOCW_max</a:t>
                      </a:r>
                      <a:endParaRPr lang="en-US" sz="1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76200" anchor="ctr"/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414463" y="2877979"/>
            <a:ext cx="61293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kumimoji="0" lang="en-US" altLang="en-US" sz="1000" b="0" i="0" strike="noStrike" cap="none" normalizeH="0" baseline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Bits                 4                              4</a:t>
            </a:r>
            <a:endParaRPr kumimoji="0" lang="en-US" altLang="en-US" sz="1800" b="0" i="0" strike="noStrike" cap="none" normalizeH="0" baseline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53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r>
              <a:rPr lang="en-US" smtClean="0"/>
              <a:t>Slide </a:t>
            </a:r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We proposed the signaling mechanism by defining the RAPS element for operation of UL OFDMA-based random access</a:t>
            </a:r>
          </a:p>
          <a:p>
            <a:r>
              <a:rPr lang="en-US" smtClean="0">
                <a:solidFill>
                  <a:schemeClr val="tx1"/>
                </a:solidFill>
              </a:rPr>
              <a:t>We have provided the comment resolution to the comments received with respect to the signaling mechanism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  <a:latin typeface="+mj-lt"/>
              </a:rPr>
              <a:t>Conclusion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날짜 개체 틀 3"/>
          <p:cNvSpPr txBox="1">
            <a:spLocks/>
          </p:cNvSpPr>
          <p:nvPr/>
        </p:nvSpPr>
        <p:spPr>
          <a:xfrm>
            <a:off x="585598" y="286483"/>
            <a:ext cx="1817687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800" b="1" smtClean="0"/>
              <a:t>September 2016</a:t>
            </a:r>
            <a:endParaRPr lang="en-US" sz="1800" b="1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 flipH="1">
            <a:off x="7047432" y="6446593"/>
            <a:ext cx="2752661" cy="184666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Chittabrata Ghosh,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752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25140</TotalTime>
  <Words>488</Words>
  <Application>Microsoft Office PowerPoint</Application>
  <PresentationFormat>On-screen Show (4:3)</PresentationFormat>
  <Paragraphs>106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Malgun Gothic</vt:lpstr>
      <vt:lpstr>Arial</vt:lpstr>
      <vt:lpstr>Calibri</vt:lpstr>
      <vt:lpstr>Intel Clear</vt:lpstr>
      <vt:lpstr>Times New Roman</vt:lpstr>
      <vt:lpstr>802-11-Submission</vt:lpstr>
      <vt:lpstr>PowerPoint Presentation</vt:lpstr>
      <vt:lpstr>Abstract</vt:lpstr>
      <vt:lpstr>Goal of the presentation</vt:lpstr>
      <vt:lpstr>Proposed Comment Resolution</vt:lpstr>
      <vt:lpstr>Proposed Random Access Parameter Set element format</vt:lpstr>
      <vt:lpstr>Definition of the OCW Range Field in RAPS element </vt:lpstr>
      <vt:lpstr>Conclusion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keywords>CTPClassification=CTP_PUBLIC:VisualMarkings=</cp:keywords>
  <cp:lastModifiedBy>Ghosh, Chittabrata</cp:lastModifiedBy>
  <cp:revision>180</cp:revision>
  <cp:lastPrinted>1998-02-10T13:28:06Z</cp:lastPrinted>
  <dcterms:created xsi:type="dcterms:W3CDTF">2008-11-13T20:03:38Z</dcterms:created>
  <dcterms:modified xsi:type="dcterms:W3CDTF">2016-09-12T05:36:25Z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  <property fmtid="{D5CDD505-2E9C-101B-9397-08002B2CF9AE}" pid="32" name="TitusGUID">
    <vt:lpwstr>b3b4dabd-658b-48a8-a5db-f40f5d797a57</vt:lpwstr>
  </property>
  <property fmtid="{D5CDD505-2E9C-101B-9397-08002B2CF9AE}" pid="33" name="CTP_TimeStamp">
    <vt:lpwstr>2016-03-15 04:16:58Z</vt:lpwstr>
  </property>
  <property fmtid="{D5CDD505-2E9C-101B-9397-08002B2CF9AE}" pid="34" name="CTP_BU">
    <vt:lpwstr>NA</vt:lpwstr>
  </property>
  <property fmtid="{D5CDD505-2E9C-101B-9397-08002B2CF9AE}" pid="35" name="CTP_IDSID">
    <vt:lpwstr>NA</vt:lpwstr>
  </property>
  <property fmtid="{D5CDD505-2E9C-101B-9397-08002B2CF9AE}" pid="36" name="CTP_WWID">
    <vt:lpwstr>NA</vt:lpwstr>
  </property>
  <property fmtid="{D5CDD505-2E9C-101B-9397-08002B2CF9AE}" pid="37" name="CTPClassification">
    <vt:lpwstr>CTP_PUBLIC</vt:lpwstr>
  </property>
</Properties>
</file>