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81" r:id="rId2"/>
    <p:sldId id="257" r:id="rId3"/>
    <p:sldId id="291" r:id="rId4"/>
    <p:sldId id="286" r:id="rId5"/>
    <p:sldId id="288" r:id="rId6"/>
    <p:sldId id="289" r:id="rId7"/>
    <p:sldId id="282" r:id="rId8"/>
    <p:sldId id="290" r:id="rId9"/>
    <p:sldId id="270" r:id="rId10"/>
    <p:sldId id="292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60"/>
  </p:normalViewPr>
  <p:slideViewPr>
    <p:cSldViewPr snapToGrid="0">
      <p:cViewPr>
        <p:scale>
          <a:sx n="103" d="100"/>
          <a:sy n="103" d="100"/>
        </p:scale>
        <p:origin x="58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C64F1-CDB8-4BFC-8509-3A8474E73007}" type="datetimeFigureOut">
              <a:rPr lang="ko-KR" altLang="en-US" smtClean="0"/>
              <a:t>2016-09-12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1AFE9-7123-4EE6-94AE-47BB843F54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82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456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7115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615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2894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933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23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391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1105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411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3394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9245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7964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6619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802.11-16/1220r0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64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391335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_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_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noProof="0" dirty="0" smtClean="0">
                <a:solidFill>
                  <a:schemeClr val="tx1"/>
                </a:solidFill>
                <a:latin typeface="Times New Roman"/>
                <a:ea typeface="MS Gothic"/>
              </a:rPr>
              <a:t>MU mode EDCA control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2016-09-11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/>
          </p:nvPr>
        </p:nvGraphicFramePr>
        <p:xfrm>
          <a:off x="515938" y="2822575"/>
          <a:ext cx="7793037" cy="294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Document" r:id="rId4" imgW="8249468" imgH="2999233" progId="Word.Document.8">
                  <p:embed/>
                </p:oleObj>
              </mc:Choice>
              <mc:Fallback>
                <p:oleObj name="Document" r:id="rId4" imgW="8249468" imgH="29992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22575"/>
                        <a:ext cx="7793037" cy="294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9886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Draft </a:t>
            </a:r>
            <a:r>
              <a:rPr lang="en-US" altLang="ko-KR" sz="2000" dirty="0" smtClean="0"/>
              <a:t>P802.11ax_D0.4</a:t>
            </a:r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2</a:t>
            </a:r>
            <a:r>
              <a:rPr lang="en-US" altLang="ko-KR" sz="2000" dirty="0" smtClean="0"/>
              <a:t>] 11-16/0880r2 “</a:t>
            </a:r>
            <a:r>
              <a:rPr lang="en-US" altLang="ko-KR" sz="2000" dirty="0"/>
              <a:t>UL MU Transmission Rules - EDCA </a:t>
            </a:r>
            <a:r>
              <a:rPr lang="en-US" altLang="ko-KR" sz="2000" dirty="0" err="1"/>
              <a:t>backoff</a:t>
            </a:r>
            <a:r>
              <a:rPr lang="en-US" altLang="ko-KR" sz="2000" dirty="0" smtClean="0"/>
              <a:t>”</a:t>
            </a:r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3</a:t>
            </a:r>
            <a:r>
              <a:rPr lang="en-US" altLang="ko-KR" sz="2000" dirty="0" smtClean="0"/>
              <a:t>] </a:t>
            </a:r>
            <a:r>
              <a:rPr lang="en-US" altLang="ko-KR" sz="2000" dirty="0"/>
              <a:t>11-16/0684r2 “Channel access efficiency”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[4] 11-16/0998r1 “2 </a:t>
            </a:r>
            <a:r>
              <a:rPr lang="en-US" altLang="ko-KR" sz="2000" dirty="0"/>
              <a:t>sets of EDCA </a:t>
            </a:r>
            <a:r>
              <a:rPr lang="en-US" altLang="ko-KR" sz="2000" dirty="0" smtClean="0"/>
              <a:t>parameters”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254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Modification of back-off value after trigger frame was discussed and specified[1][2]</a:t>
            </a:r>
          </a:p>
          <a:p>
            <a:pPr lvl="1"/>
            <a:r>
              <a:rPr lang="en-US" altLang="ko-KR" dirty="0"/>
              <a:t>When an HE STA successfully receives the corresponding acknowledgement frame in response to the MPDU sent in HE trigger based PPDU, the </a:t>
            </a:r>
            <a:r>
              <a:rPr lang="en-US" altLang="ko-KR" dirty="0" err="1"/>
              <a:t>backoff</a:t>
            </a:r>
            <a:r>
              <a:rPr lang="en-US" altLang="ko-KR" dirty="0"/>
              <a:t> for the associated EDCAF resumes the </a:t>
            </a:r>
            <a:r>
              <a:rPr lang="en-US" altLang="ko-KR" dirty="0" err="1"/>
              <a:t>backoff</a:t>
            </a:r>
            <a:r>
              <a:rPr lang="en-US" altLang="ko-KR" dirty="0"/>
              <a:t> counter </a:t>
            </a:r>
            <a:r>
              <a:rPr lang="en-US" altLang="ko-KR" dirty="0" smtClean="0"/>
              <a:t>countdown.</a:t>
            </a:r>
          </a:p>
          <a:p>
            <a:pPr lvl="1"/>
            <a:r>
              <a:rPr lang="en-US" altLang="ko-KR" dirty="0" smtClean="0"/>
              <a:t>When </a:t>
            </a:r>
            <a:r>
              <a:rPr lang="en-US" altLang="ko-KR" dirty="0"/>
              <a:t>an HE STA does not receive the corresponding acknowledgement frame in response to the MPDU sent in HE trigger based PPDU, the </a:t>
            </a:r>
            <a:r>
              <a:rPr lang="en-US" altLang="ko-KR" dirty="0" err="1"/>
              <a:t>backoff</a:t>
            </a:r>
            <a:r>
              <a:rPr lang="en-US" altLang="ko-KR" dirty="0"/>
              <a:t> for the associated EDCAF resumes the </a:t>
            </a:r>
            <a:r>
              <a:rPr lang="en-US" altLang="ko-KR" dirty="0" err="1"/>
              <a:t>backoff</a:t>
            </a:r>
            <a:r>
              <a:rPr lang="en-US" altLang="ko-KR" dirty="0"/>
              <a:t> counter count-down. </a:t>
            </a:r>
          </a:p>
          <a:p>
            <a:r>
              <a:rPr lang="en-US" altLang="ko-KR" dirty="0" smtClean="0"/>
              <a:t>Longer SU Back-off would enhance BSS performance[3]</a:t>
            </a:r>
          </a:p>
          <a:p>
            <a:pPr lvl="1"/>
            <a:r>
              <a:rPr lang="en-US" altLang="ko-KR" dirty="0" smtClean="0"/>
              <a:t>Frequent MU transmission could occur</a:t>
            </a:r>
          </a:p>
          <a:p>
            <a:pPr lvl="1"/>
            <a:r>
              <a:rPr lang="en-US" altLang="ko-KR" dirty="0" smtClean="0"/>
              <a:t>Small channel access delay achieves large channel utilization</a:t>
            </a:r>
          </a:p>
        </p:txBody>
      </p:sp>
    </p:spTree>
    <p:extLst>
      <p:ext uri="{BB962C8B-B14F-4D97-AF65-F5344CB8AC3E}">
        <p14:creationId xmlns:p14="http://schemas.microsoft.com/office/powerpoint/2010/main" val="81972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New EDCA set for MU opportunity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New EDCA set[4]</a:t>
            </a:r>
          </a:p>
          <a:p>
            <a:pPr lvl="1"/>
            <a:r>
              <a:rPr lang="en-US" altLang="ko-KR" dirty="0" smtClean="0"/>
              <a:t>MU EDCA set is a new EDCA parameter set that it lowers STAs’ channel access opportunity</a:t>
            </a:r>
          </a:p>
          <a:p>
            <a:pPr lvl="1"/>
            <a:r>
              <a:rPr lang="en-US" altLang="ko-KR" dirty="0" smtClean="0"/>
              <a:t>MU EDCA set could be used for enhancing 11ax efficiency</a:t>
            </a:r>
          </a:p>
          <a:p>
            <a:pPr lvl="1"/>
            <a:r>
              <a:rPr lang="en-US" altLang="ko-KR" dirty="0"/>
              <a:t>When MU EDCA is indicated, HE non-AP STAs shall use MU </a:t>
            </a:r>
            <a:r>
              <a:rPr lang="en-US" altLang="ko-KR" dirty="0" smtClean="0"/>
              <a:t>EDCA parameters </a:t>
            </a:r>
            <a:r>
              <a:rPr lang="en-US" altLang="ko-KR" dirty="0"/>
              <a:t>for its SU channel </a:t>
            </a:r>
            <a:r>
              <a:rPr lang="en-US" altLang="ko-KR" dirty="0" smtClean="0"/>
              <a:t>access</a:t>
            </a:r>
          </a:p>
          <a:p>
            <a:pPr lvl="1"/>
            <a:r>
              <a:rPr lang="en-US" altLang="ko-KR" dirty="0" smtClean="0"/>
              <a:t>MU EDCA indication might be performed by </a:t>
            </a:r>
            <a:r>
              <a:rPr lang="en-US" altLang="ko-KR" dirty="0"/>
              <a:t>T</a:t>
            </a:r>
            <a:r>
              <a:rPr lang="en-US" altLang="ko-KR" dirty="0" smtClean="0"/>
              <a:t>rigger Frame</a:t>
            </a:r>
          </a:p>
          <a:p>
            <a:pPr lvl="2"/>
            <a:r>
              <a:rPr lang="en-US" altLang="ko-KR" dirty="0" smtClean="0"/>
              <a:t>For some HE STAs or all the HE STAs</a:t>
            </a:r>
          </a:p>
          <a:p>
            <a:pPr lvl="2"/>
            <a:r>
              <a:rPr lang="en-US" altLang="ko-KR" dirty="0" smtClean="0"/>
              <a:t>For each AC or all ACs</a:t>
            </a:r>
            <a:endParaRPr lang="en-US" altLang="ko-KR" dirty="0"/>
          </a:p>
          <a:p>
            <a:pPr lvl="2"/>
            <a:r>
              <a:rPr lang="en-US" altLang="ko-KR" dirty="0" smtClean="0"/>
              <a:t>SU EDCA indication is possible, also  (Return to conventional EDCA)</a:t>
            </a:r>
          </a:p>
          <a:p>
            <a:pPr lvl="1"/>
            <a:r>
              <a:rPr lang="en-US" altLang="ko-KR" dirty="0" smtClean="0"/>
              <a:t>As a result of MU EDCA set, STAs would transmit HE trigger-based PPDUs rather</a:t>
            </a:r>
            <a:r>
              <a:rPr lang="ko-KR" altLang="en-US" dirty="0" smtClean="0"/>
              <a:t> </a:t>
            </a:r>
            <a:r>
              <a:rPr lang="en-US" altLang="ko-KR" dirty="0" smtClean="0"/>
              <a:t>than other SU PPDUs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10982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 mode EDCA from new EDCA set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5033217"/>
            <a:ext cx="8229600" cy="1438996"/>
          </a:xfrm>
        </p:spPr>
        <p:txBody>
          <a:bodyPr/>
          <a:lstStyle/>
          <a:p>
            <a:r>
              <a:rPr lang="en-US" altLang="ko-KR" dirty="0" smtClean="0"/>
              <a:t>If </a:t>
            </a:r>
            <a:r>
              <a:rPr lang="en-US" altLang="ko-KR" dirty="0"/>
              <a:t>UL MSDU is arrived after EDCA mode </a:t>
            </a:r>
            <a:r>
              <a:rPr lang="en-US" altLang="ko-KR" dirty="0" smtClean="0"/>
              <a:t>change indication </a:t>
            </a:r>
            <a:r>
              <a:rPr lang="en-US" altLang="ko-KR" dirty="0"/>
              <a:t>(in Trigger Frame), MU EDCA parameters </a:t>
            </a:r>
            <a:r>
              <a:rPr lang="en-US" altLang="ko-KR" dirty="0" smtClean="0"/>
              <a:t>for the </a:t>
            </a:r>
            <a:r>
              <a:rPr lang="en-US" altLang="ko-KR" dirty="0"/>
              <a:t>MSDU can be applied - No problem</a:t>
            </a:r>
            <a:endParaRPr lang="en-US" altLang="ko-KR" dirty="0" smtClean="0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2101960"/>
              </p:ext>
            </p:extLst>
          </p:nvPr>
        </p:nvGraphicFramePr>
        <p:xfrm>
          <a:off x="0" y="1523999"/>
          <a:ext cx="9144000" cy="3453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Visio" r:id="rId3" imgW="8498293" imgH="3204624" progId="Visio.Drawing.15">
                  <p:embed/>
                </p:oleObj>
              </mc:Choice>
              <mc:Fallback>
                <p:oleObj name="Visio" r:id="rId3" imgW="8498293" imgH="3204624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23999"/>
                        <a:ext cx="9144000" cy="34537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8519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for MU mode EDCA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403539"/>
            <a:ext cx="8229600" cy="2068674"/>
          </a:xfrm>
        </p:spPr>
        <p:txBody>
          <a:bodyPr/>
          <a:lstStyle/>
          <a:p>
            <a:r>
              <a:rPr lang="en-US" altLang="ko-KR" dirty="0" smtClean="0"/>
              <a:t>But if each STA already have back-off counter for SU UL transmission and have </a:t>
            </a:r>
            <a:r>
              <a:rPr lang="en-US" altLang="ko-KR" dirty="0"/>
              <a:t>performed SU EDCA procedure, what kind of procedure </a:t>
            </a:r>
            <a:r>
              <a:rPr lang="en-US" altLang="ko-KR" dirty="0" smtClean="0"/>
              <a:t>needs </a:t>
            </a:r>
            <a:r>
              <a:rPr lang="en-US" altLang="ko-KR" dirty="0"/>
              <a:t>to be performed by the </a:t>
            </a:r>
            <a:r>
              <a:rPr lang="en-US" altLang="ko-KR" dirty="0" smtClean="0"/>
              <a:t>STA?</a:t>
            </a:r>
          </a:p>
          <a:p>
            <a:pPr lvl="1"/>
            <a:r>
              <a:rPr lang="en-US" altLang="ko-KR" dirty="0" smtClean="0"/>
              <a:t>Sustain existing back-off value or get new back-off from MU EDCA set immediately?</a:t>
            </a:r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9076870"/>
              </p:ext>
            </p:extLst>
          </p:nvPr>
        </p:nvGraphicFramePr>
        <p:xfrm>
          <a:off x="0" y="1436915"/>
          <a:ext cx="9144000" cy="2814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Visio" r:id="rId3" imgW="8595360" imgH="2647337" progId="Visio.Drawing.15">
                  <p:embed/>
                </p:oleObj>
              </mc:Choice>
              <mc:Fallback>
                <p:oleObj name="Visio" r:id="rId3" imgW="8595360" imgH="2647337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36915"/>
                        <a:ext cx="9144000" cy="28147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3253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871499"/>
              </p:ext>
            </p:extLst>
          </p:nvPr>
        </p:nvGraphicFramePr>
        <p:xfrm>
          <a:off x="0" y="1248232"/>
          <a:ext cx="9144000" cy="3453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Visio" r:id="rId3" imgW="8498293" imgH="3204624" progId="Visio.Drawing.15">
                  <p:embed/>
                </p:oleObj>
              </mc:Choice>
              <mc:Fallback>
                <p:oleObj name="Visio" r:id="rId3" imgW="8498293" imgH="3204624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248232"/>
                        <a:ext cx="9144000" cy="34537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 for MU mode EDCA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701955"/>
            <a:ext cx="8229600" cy="1770257"/>
          </a:xfrm>
        </p:spPr>
        <p:txBody>
          <a:bodyPr/>
          <a:lstStyle/>
          <a:p>
            <a:r>
              <a:rPr lang="en-US" altLang="ko-KR" dirty="0" smtClean="0"/>
              <a:t>Does retransmission count affect its new back-off procedure of MU EDCA?</a:t>
            </a:r>
          </a:p>
          <a:p>
            <a:pPr lvl="1"/>
            <a:r>
              <a:rPr lang="en-US" altLang="ko-KR" dirty="0" smtClean="0"/>
              <a:t>If retransmission occurred, how new EDCA CW would be applied to its exist channel access procedure?(</a:t>
            </a:r>
            <a:r>
              <a:rPr lang="en-US" altLang="ko-KR" dirty="0" err="1" smtClean="0"/>
              <a:t>CW_MU_min</a:t>
            </a:r>
            <a:r>
              <a:rPr lang="en-US" altLang="ko-KR" dirty="0" smtClean="0"/>
              <a:t>? or more larger one? or doubled CW of SU EDCA parameter?)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74961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solutions </a:t>
            </a:r>
            <a:r>
              <a:rPr lang="en-US" altLang="ko-KR" dirty="0"/>
              <a:t>for MU mode EDCA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584300"/>
            <a:ext cx="8534400" cy="4911750"/>
          </a:xfrm>
        </p:spPr>
        <p:txBody>
          <a:bodyPr/>
          <a:lstStyle/>
          <a:p>
            <a:r>
              <a:rPr lang="en-US" altLang="ko-KR" dirty="0"/>
              <a:t>Option </a:t>
            </a:r>
            <a:r>
              <a:rPr lang="en-US" altLang="ko-KR" dirty="0" smtClean="0"/>
              <a:t>1-1 (Reset back-off and CW doubling)</a:t>
            </a:r>
            <a:endParaRPr lang="en-US" altLang="ko-KR" dirty="0"/>
          </a:p>
          <a:p>
            <a:pPr lvl="1"/>
            <a:r>
              <a:rPr lang="en-US" altLang="ko-KR" dirty="0"/>
              <a:t>Reset its back-off number based on a changed EDCA set</a:t>
            </a:r>
          </a:p>
          <a:p>
            <a:pPr lvl="1"/>
            <a:r>
              <a:rPr lang="en-US" altLang="ko-KR" dirty="0"/>
              <a:t>Retransmission history is not </a:t>
            </a:r>
            <a:r>
              <a:rPr lang="en-US" altLang="ko-KR" dirty="0" smtClean="0"/>
              <a:t>considered(</a:t>
            </a:r>
            <a:r>
              <a:rPr lang="en-US" altLang="ko-KR" dirty="0" err="1" smtClean="0"/>
              <a:t>CWmin_mu</a:t>
            </a:r>
            <a:r>
              <a:rPr lang="en-US" altLang="ko-KR" dirty="0" smtClean="0"/>
              <a:t> for </a:t>
            </a:r>
            <a:r>
              <a:rPr lang="en-US" altLang="ko-KR" dirty="0" err="1" smtClean="0"/>
              <a:t>ReTx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r>
              <a:rPr lang="en-US" altLang="ko-KR" dirty="0"/>
              <a:t>Option 1-2 (Reset back-off </a:t>
            </a:r>
            <a:r>
              <a:rPr lang="en-US" altLang="ko-KR" dirty="0" smtClean="0"/>
              <a:t>but </a:t>
            </a:r>
            <a:r>
              <a:rPr lang="en-US" altLang="ko-KR" dirty="0"/>
              <a:t>CW </a:t>
            </a:r>
            <a:r>
              <a:rPr lang="en-US" altLang="ko-KR" dirty="0" smtClean="0"/>
              <a:t>based on # of </a:t>
            </a:r>
            <a:r>
              <a:rPr lang="en-US" altLang="ko-KR" dirty="0" err="1" smtClean="0"/>
              <a:t>ReTx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pPr lvl="1"/>
            <a:r>
              <a:rPr lang="en-US" altLang="ko-KR" dirty="0"/>
              <a:t>Reset its back-off number based on a changed EDCA set</a:t>
            </a:r>
          </a:p>
          <a:p>
            <a:pPr lvl="1"/>
            <a:r>
              <a:rPr lang="en-US" altLang="ko-KR" dirty="0"/>
              <a:t>Using CW value </a:t>
            </a:r>
            <a:r>
              <a:rPr lang="en-US" altLang="ko-KR" dirty="0" smtClean="0"/>
              <a:t>considering retransmission(2^(n-1)* </a:t>
            </a:r>
            <a:r>
              <a:rPr lang="en-US" altLang="ko-KR" dirty="0" err="1" smtClean="0"/>
              <a:t>CWmin_mu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r>
              <a:rPr lang="en-US" altLang="ko-KR" dirty="0"/>
              <a:t>Option 2-1 </a:t>
            </a:r>
            <a:r>
              <a:rPr lang="en-US" altLang="ko-KR" dirty="0" smtClean="0"/>
              <a:t>(Sustain </a:t>
            </a:r>
            <a:r>
              <a:rPr lang="en-US" altLang="ko-KR" dirty="0"/>
              <a:t>back-off </a:t>
            </a:r>
            <a:r>
              <a:rPr lang="en-US" altLang="ko-KR" dirty="0" smtClean="0"/>
              <a:t>for last frame)</a:t>
            </a:r>
            <a:endParaRPr lang="en-US" altLang="ko-KR" dirty="0"/>
          </a:p>
          <a:p>
            <a:pPr lvl="1"/>
            <a:r>
              <a:rPr lang="en-US" altLang="ko-KR" dirty="0"/>
              <a:t>Sustain last EDCA procedure until transmission success or retransmission </a:t>
            </a:r>
            <a:r>
              <a:rPr lang="en-US" altLang="ko-KR" dirty="0" smtClean="0"/>
              <a:t>limit (MU mode is applied after EDCA procedure of last </a:t>
            </a:r>
            <a:r>
              <a:rPr lang="en-US" altLang="ko-KR" dirty="0"/>
              <a:t>frame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r>
              <a:rPr lang="en-US" altLang="ko-KR" dirty="0"/>
              <a:t>Option 2-2 (Sustain back-off for </a:t>
            </a:r>
            <a:r>
              <a:rPr lang="en-US" altLang="ko-KR"/>
              <a:t>last </a:t>
            </a:r>
            <a:r>
              <a:rPr lang="en-US" altLang="ko-KR" smtClean="0"/>
              <a:t>frame once)</a:t>
            </a:r>
            <a:endParaRPr lang="en-US" altLang="ko-KR" dirty="0"/>
          </a:p>
          <a:p>
            <a:pPr lvl="1"/>
            <a:r>
              <a:rPr lang="en-US" altLang="ko-KR" dirty="0"/>
              <a:t>Sustain last EDCA procedure only once</a:t>
            </a:r>
          </a:p>
          <a:p>
            <a:pPr lvl="1"/>
            <a:r>
              <a:rPr lang="en-US" altLang="ko-KR" dirty="0"/>
              <a:t>Whether the transmission is success or not, next transmission follows option </a:t>
            </a:r>
            <a:r>
              <a:rPr lang="en-US" altLang="ko-KR" dirty="0" smtClean="0"/>
              <a:t>1(Do not reset back-off number but applying new CW immediately)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34076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Further considerations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‘No EDCA’ also indicated by AP</a:t>
            </a:r>
          </a:p>
          <a:p>
            <a:r>
              <a:rPr lang="en-US" altLang="ko-KR" dirty="0"/>
              <a:t>If STAs receive ‘No EDCA’ indication, STAs stop its EDCA procedure and just wait trigger frame for its UL transmission</a:t>
            </a:r>
          </a:p>
          <a:p>
            <a:r>
              <a:rPr lang="en-US" altLang="ko-KR" dirty="0"/>
              <a:t>Using ‘No EDCA’ also has similar options of previous slide</a:t>
            </a:r>
          </a:p>
          <a:p>
            <a:r>
              <a:rPr lang="en-US" altLang="ko-KR" dirty="0"/>
              <a:t>‘No EDCA’ could be used for very frequent and light traffic pattern from multiple </a:t>
            </a:r>
            <a:r>
              <a:rPr lang="en-US" altLang="ko-KR" dirty="0" smtClean="0"/>
              <a:t>devices</a:t>
            </a:r>
          </a:p>
          <a:p>
            <a:r>
              <a:rPr lang="en-US" altLang="ko-KR" dirty="0" smtClean="0"/>
              <a:t>Adopting ‘No EDCA’ requires more discussions</a:t>
            </a:r>
          </a:p>
        </p:txBody>
      </p:sp>
    </p:spTree>
    <p:extLst>
      <p:ext uri="{BB962C8B-B14F-4D97-AF65-F5344CB8AC3E}">
        <p14:creationId xmlns:p14="http://schemas.microsoft.com/office/powerpoint/2010/main" val="2009182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Because TG determined “EDCA back-off </a:t>
            </a:r>
            <a:r>
              <a:rPr lang="en-US" altLang="ko-KR" dirty="0"/>
              <a:t>v</a:t>
            </a:r>
            <a:r>
              <a:rPr lang="en-US" altLang="ko-KR" dirty="0" smtClean="0"/>
              <a:t>alue is not changed after its trigger frame reception and transmission of HE Trigger based PPDU”, we prefer to apply this concept for MU mode EDCA, too.</a:t>
            </a:r>
          </a:p>
          <a:p>
            <a:r>
              <a:rPr lang="en-US" altLang="ko-KR" dirty="0" smtClean="0"/>
              <a:t>In other words, we prefer option 2 rather than option 1.</a:t>
            </a:r>
          </a:p>
          <a:p>
            <a:r>
              <a:rPr lang="en-US" altLang="ko-KR" dirty="0" smtClean="0"/>
              <a:t>Retransmission contention windows need to be considered</a:t>
            </a:r>
          </a:p>
          <a:p>
            <a:pPr lvl="1"/>
            <a:r>
              <a:rPr lang="en-US" altLang="ko-KR" dirty="0" err="1"/>
              <a:t>CWmin_mu</a:t>
            </a:r>
            <a:r>
              <a:rPr lang="en-US" altLang="ko-KR" dirty="0"/>
              <a:t> </a:t>
            </a:r>
            <a:r>
              <a:rPr lang="en-US" altLang="ko-KR" dirty="0" smtClean="0"/>
              <a:t>for first retransmission after MU mode indication</a:t>
            </a:r>
          </a:p>
          <a:p>
            <a:pPr lvl="1"/>
            <a:r>
              <a:rPr lang="en-US" altLang="ko-KR" dirty="0"/>
              <a:t>2^(n-1)* </a:t>
            </a:r>
            <a:r>
              <a:rPr lang="en-US" altLang="ko-KR" dirty="0" err="1" smtClean="0"/>
              <a:t>CWmin_mu</a:t>
            </a:r>
            <a:r>
              <a:rPr lang="en-US" altLang="ko-KR" dirty="0" smtClean="0"/>
              <a:t> </a:t>
            </a:r>
            <a:r>
              <a:rPr lang="en-US" altLang="ko-KR" dirty="0"/>
              <a:t>for first retransmission after MU mode </a:t>
            </a:r>
            <a:r>
              <a:rPr lang="en-US" altLang="ko-KR" dirty="0" smtClean="0"/>
              <a:t>indication where n is number of retransmission</a:t>
            </a:r>
          </a:p>
        </p:txBody>
      </p:sp>
    </p:spTree>
    <p:extLst>
      <p:ext uri="{BB962C8B-B14F-4D97-AF65-F5344CB8AC3E}">
        <p14:creationId xmlns:p14="http://schemas.microsoft.com/office/powerpoint/2010/main" val="191896485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8109</TotalTime>
  <Words>690</Words>
  <Application>Microsoft Office PowerPoint</Application>
  <PresentationFormat>화면 슬라이드 쇼(4:3)</PresentationFormat>
  <Paragraphs>60</Paragraphs>
  <Slides>10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17" baseType="lpstr">
      <vt:lpstr>MS Gothic</vt:lpstr>
      <vt:lpstr>맑은 고딕</vt:lpstr>
      <vt:lpstr>Arial</vt:lpstr>
      <vt:lpstr>Times New Roman</vt:lpstr>
      <vt:lpstr>2_Office 테마</vt:lpstr>
      <vt:lpstr>Document</vt:lpstr>
      <vt:lpstr>Visio</vt:lpstr>
      <vt:lpstr>PowerPoint 프레젠테이션</vt:lpstr>
      <vt:lpstr>Introduction</vt:lpstr>
      <vt:lpstr>New EDCA set for MU opportunity</vt:lpstr>
      <vt:lpstr>MU mode EDCA from new EDCA set</vt:lpstr>
      <vt:lpstr>Issue for MU mode EDCA</vt:lpstr>
      <vt:lpstr>Issue for MU mode EDCA</vt:lpstr>
      <vt:lpstr>Possible solutions for MU mode EDCA</vt:lpstr>
      <vt:lpstr>Further considerations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11ax submission policy</dc:title>
  <dc:creator>안진수</dc:creator>
  <cp:lastModifiedBy>안진수</cp:lastModifiedBy>
  <cp:revision>65</cp:revision>
  <dcterms:created xsi:type="dcterms:W3CDTF">2016-07-06T00:57:14Z</dcterms:created>
  <dcterms:modified xsi:type="dcterms:W3CDTF">2016-09-11T22:20:33Z</dcterms:modified>
</cp:coreProperties>
</file>