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6"/>
  </p:notesMasterIdLst>
  <p:handoutMasterIdLst>
    <p:handoutMasterId r:id="rId17"/>
  </p:handoutMasterIdLst>
  <p:sldIdLst>
    <p:sldId id="427" r:id="rId2"/>
    <p:sldId id="478" r:id="rId3"/>
    <p:sldId id="489" r:id="rId4"/>
    <p:sldId id="490" r:id="rId5"/>
    <p:sldId id="493" r:id="rId6"/>
    <p:sldId id="481" r:id="rId7"/>
    <p:sldId id="491" r:id="rId8"/>
    <p:sldId id="487" r:id="rId9"/>
    <p:sldId id="483" r:id="rId10"/>
    <p:sldId id="486" r:id="rId11"/>
    <p:sldId id="494" r:id="rId12"/>
    <p:sldId id="484" r:id="rId13"/>
    <p:sldId id="485" r:id="rId14"/>
    <p:sldId id="492" r:id="rId15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131" autoAdjust="0"/>
  </p:normalViewPr>
  <p:slideViewPr>
    <p:cSldViewPr showGuides="1">
      <p:cViewPr>
        <p:scale>
          <a:sx n="75" d="100"/>
          <a:sy n="75" d="100"/>
        </p:scale>
        <p:origin x="-413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720" y="10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Ke Yao,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xmlns="" val="160695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6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802.11-16/1215r0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0631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Sep 2016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Ke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1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Demand of Being Woken Up While Moving Follow-up</a:t>
            </a:r>
            <a:endParaRPr lang="sq-AL" altLang="zh-CN" sz="2800" dirty="0" smtClean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2016-09-12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Xuelin Zhang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Zhang.x_l@zte.com.cn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li.nan25@zte.com.cn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</a:rPr>
                        <a:t> Han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Han.zhiqiang@zte.com.cn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Approach 2 Cont.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357430"/>
            <a:ext cx="7159675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928662" y="1714488"/>
            <a:ext cx="3685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FILS shared key authentication [2]</a:t>
            </a:r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143504" y="1762772"/>
            <a:ext cx="29402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The access time is expected to be </a:t>
            </a:r>
          </a:p>
          <a:p>
            <a:r>
              <a:rPr lang="en-US" altLang="zh-CN" sz="1400" dirty="0" smtClean="0"/>
              <a:t>shortened to </a:t>
            </a:r>
            <a:r>
              <a:rPr lang="en-US" altLang="zh-CN" sz="1400" b="1" i="1" dirty="0" smtClean="0">
                <a:solidFill>
                  <a:srgbClr val="0000FF"/>
                </a:solidFill>
              </a:rPr>
              <a:t>less than 100ms</a:t>
            </a:r>
            <a:endParaRPr lang="zh-CN" altLang="en-US" sz="1400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Further considerations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Since Approach 2 is not very time-consuming,  it should be suitable for most IoT moving applications.</a:t>
            </a:r>
          </a:p>
          <a:p>
            <a:pPr lvl="1"/>
            <a:endParaRPr lang="en-US" altLang="zh-CN" smtClean="0"/>
          </a:p>
          <a:p>
            <a:r>
              <a:rPr lang="en-US" altLang="zh-CN" smtClean="0"/>
              <a:t>Considering higher power efficiency demand, some methods could be deployed to further reduce the delay, at the price of modification on the current access procedure.</a:t>
            </a:r>
          </a:p>
          <a:p>
            <a:pPr lvl="1"/>
            <a:r>
              <a:rPr lang="en-US" altLang="zh-CN" smtClean="0"/>
              <a:t>Design simpler access procedure especially for WUR moving </a:t>
            </a:r>
            <a:endParaRPr lang="en-US" altLang="zh-CN" smtClean="0"/>
          </a:p>
          <a:p>
            <a:pPr lvl="2"/>
            <a:r>
              <a:rPr lang="en-US" altLang="zh-CN" smtClean="0"/>
              <a:t>The old AP may share the WUR STA’s information with the new AP to reduce the WUR STA’s </a:t>
            </a:r>
            <a:r>
              <a:rPr lang="en-US" altLang="zh-CN" smtClean="0"/>
              <a:t>transmission </a:t>
            </a:r>
            <a:r>
              <a:rPr lang="en-US" altLang="zh-CN" smtClean="0"/>
              <a:t>burden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S</a:t>
            </a:r>
            <a:r>
              <a:rPr lang="en-US" altLang="zh-CN" smtClean="0"/>
              <a:t>ummary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We discussed the WUR moving conception and function </a:t>
            </a:r>
            <a:r>
              <a:rPr lang="en-US" altLang="zh-CN" smtClean="0"/>
              <a:t>support</a:t>
            </a:r>
            <a:r>
              <a:rPr lang="en-US" altLang="zh-CN" smtClean="0"/>
              <a:t>.</a:t>
            </a:r>
          </a:p>
          <a:p>
            <a:pPr lvl="1"/>
            <a:endParaRPr lang="en-US" altLang="zh-CN" dirty="0" smtClean="0"/>
          </a:p>
          <a:p>
            <a:r>
              <a:rPr lang="en-US" altLang="zh-CN" smtClean="0"/>
              <a:t>Possible approaches </a:t>
            </a:r>
            <a:r>
              <a:rPr lang="en-US" altLang="zh-CN" smtClean="0"/>
              <a:t>were </a:t>
            </a:r>
            <a:r>
              <a:rPr lang="en-US" altLang="zh-CN" smtClean="0"/>
              <a:t>introduced</a:t>
            </a:r>
            <a:endParaRPr lang="en-US" altLang="zh-CN" smtClean="0"/>
          </a:p>
          <a:p>
            <a:pPr lvl="1"/>
            <a:r>
              <a:rPr lang="en-US" altLang="zh-CN" smtClean="0"/>
              <a:t>Approch 2 seems to be acceptable.</a:t>
            </a:r>
          </a:p>
          <a:p>
            <a:pPr lvl="1"/>
            <a:r>
              <a:rPr lang="en-US" altLang="zh-CN" smtClean="0"/>
              <a:t>Whether or not need to modify the current access procedure for better power efficiency depends on the tradeoff between </a:t>
            </a:r>
            <a:r>
              <a:rPr lang="en-US" altLang="zh-CN" dirty="0" smtClean="0"/>
              <a:t>complexity and </a:t>
            </a:r>
            <a:r>
              <a:rPr lang="en-US" altLang="zh-CN" smtClean="0"/>
              <a:t>power </a:t>
            </a:r>
            <a:r>
              <a:rPr lang="en-US" altLang="zh-CN" smtClean="0"/>
              <a:t>save requirement </a:t>
            </a:r>
            <a:r>
              <a:rPr lang="en-US" altLang="zh-CN" smtClean="0"/>
              <a:t>in </a:t>
            </a:r>
            <a:r>
              <a:rPr lang="en-US" altLang="zh-CN" dirty="0" smtClean="0"/>
              <a:t>the real implementations.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11-16-0931-00-0wur-demand-on-roaming-for-wur</a:t>
            </a:r>
          </a:p>
          <a:p>
            <a:r>
              <a:rPr lang="en-US" altLang="zh-CN" dirty="0" smtClean="0"/>
              <a:t>[2] </a:t>
            </a:r>
            <a:r>
              <a:rPr lang="en-US" altLang="zh-CN" smtClean="0"/>
              <a:t>Draft P802.11ai_D10.0</a:t>
            </a:r>
          </a:p>
          <a:p>
            <a:r>
              <a:rPr lang="en-US" altLang="zh-CN" smtClean="0"/>
              <a:t>[3] 11-11-0977-06-00ai-tgai-upper-layer-setup-proposal</a:t>
            </a:r>
            <a:endParaRPr lang="zh-CN" altLang="en-US" smtClean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Do you agree that WUR moving should be supported by WUR standard?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WUR is aiming to promote the 802.11’s performance of power-saving especially for IoT implementations.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IoT has very broad market instances with rich implementations. Some of them may request the IoT terminals to be woken up from sleeping mode after moving to another AP[1].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We explained the requirement for such moving use case and studied the feasibility in this contribution.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the WUR Moving Requirement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WUR </a:t>
            </a:r>
            <a:r>
              <a:rPr lang="en-US" altLang="zh-CN" smtClean="0"/>
              <a:t>STAs </a:t>
            </a:r>
            <a:r>
              <a:rPr lang="en-US" altLang="zh-CN" dirty="0" smtClean="0"/>
              <a:t>which move to another AP within a certain domain such as WUR group can be woken up on demand</a:t>
            </a:r>
          </a:p>
          <a:p>
            <a:pPr lvl="2"/>
            <a:r>
              <a:rPr lang="en-US" altLang="zh-CN" dirty="0" smtClean="0"/>
              <a:t>Note: WUR group refers to a group of BSSs within which a served IoT terminal uses an unique wake-up ID</a:t>
            </a:r>
          </a:p>
          <a:p>
            <a:pPr lvl="1"/>
            <a:r>
              <a:rPr lang="en-US" altLang="zh-CN" dirty="0" smtClean="0"/>
              <a:t>Some applications request the IoT terminals to be moved when they are in deep sleep mode</a:t>
            </a:r>
          </a:p>
          <a:p>
            <a:pPr lvl="1"/>
            <a:r>
              <a:rPr lang="en-US" altLang="zh-CN" dirty="0" smtClean="0"/>
              <a:t>WUR module is supposed to keep open and stay in a fixed channel(s) waiting for the wake-up signals</a:t>
            </a:r>
          </a:p>
          <a:p>
            <a:pPr lvl="1"/>
            <a:r>
              <a:rPr lang="en-US" altLang="zh-CN" dirty="0" smtClean="0"/>
              <a:t>The WUR Moving feature means the </a:t>
            </a:r>
            <a:r>
              <a:rPr lang="en-US" altLang="zh-CN" smtClean="0"/>
              <a:t>WUR </a:t>
            </a:r>
            <a:r>
              <a:rPr lang="en-US" altLang="zh-CN" smtClean="0"/>
              <a:t>STA</a:t>
            </a:r>
            <a:r>
              <a:rPr lang="en-US" altLang="zh-CN" smtClean="0"/>
              <a:t>s </a:t>
            </a:r>
            <a:r>
              <a:rPr lang="en-US" altLang="zh-CN" dirty="0" smtClean="0"/>
              <a:t>can be woken up by a </a:t>
            </a:r>
            <a:r>
              <a:rPr lang="en-US" altLang="zh-CN" smtClean="0"/>
              <a:t>new </a:t>
            </a:r>
            <a:r>
              <a:rPr lang="en-US" altLang="zh-CN" smtClean="0"/>
              <a:t>AP of </a:t>
            </a:r>
            <a:r>
              <a:rPr lang="en-US" altLang="zh-CN" dirty="0" smtClean="0"/>
              <a:t>the same WUR group.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Analytics </a:t>
            </a:r>
            <a:r>
              <a:rPr lang="en-US" altLang="zh-CN" smtClean="0"/>
              <a:t>of Support </a:t>
            </a:r>
            <a:r>
              <a:rPr lang="en-US" altLang="zh-CN" dirty="0" smtClean="0"/>
              <a:t>to WUR Moving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297382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To support </a:t>
            </a:r>
            <a:r>
              <a:rPr lang="en-US" altLang="zh-CN" smtClean="0"/>
              <a:t>WUR </a:t>
            </a:r>
            <a:r>
              <a:rPr lang="en-US" altLang="zh-CN" smtClean="0"/>
              <a:t>moving</a:t>
            </a:r>
          </a:p>
          <a:p>
            <a:pPr lvl="2"/>
            <a:r>
              <a:rPr lang="en-US" altLang="zh-CN" smtClean="0"/>
              <a:t>Note: WUR STA refers to a STA with WUR module, while WUR AP means an AP support to wake up WUR STA.</a:t>
            </a:r>
            <a:endParaRPr lang="en-US" altLang="zh-CN" dirty="0" smtClean="0"/>
          </a:p>
          <a:p>
            <a:pPr lvl="1">
              <a:buFontTx/>
              <a:buChar char="–"/>
            </a:pPr>
            <a:r>
              <a:rPr lang="en-US" altLang="zh-CN" smtClean="0"/>
              <a:t>The WUR AP </a:t>
            </a:r>
            <a:r>
              <a:rPr lang="en-US" altLang="zh-CN" dirty="0" smtClean="0"/>
              <a:t>should be capable of paging a </a:t>
            </a:r>
            <a:r>
              <a:rPr lang="en-US" altLang="zh-CN" smtClean="0"/>
              <a:t>WUR </a:t>
            </a:r>
            <a:r>
              <a:rPr lang="en-US" altLang="zh-CN" smtClean="0"/>
              <a:t>STA with </a:t>
            </a:r>
            <a:r>
              <a:rPr lang="en-US" altLang="zh-CN" dirty="0" smtClean="0"/>
              <a:t>a global </a:t>
            </a:r>
            <a:r>
              <a:rPr lang="en-US" altLang="zh-CN" smtClean="0"/>
              <a:t>ID </a:t>
            </a:r>
            <a:r>
              <a:rPr lang="en-US" altLang="zh-CN" smtClean="0"/>
              <a:t>which is </a:t>
            </a:r>
            <a:r>
              <a:rPr lang="en-US" altLang="zh-CN" smtClean="0"/>
              <a:t>not </a:t>
            </a:r>
            <a:r>
              <a:rPr lang="en-US" altLang="zh-CN" smtClean="0"/>
              <a:t>connected to it. 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The WUR AP </a:t>
            </a:r>
            <a:r>
              <a:rPr lang="en-US" altLang="zh-CN" smtClean="0"/>
              <a:t>may </a:t>
            </a:r>
            <a:r>
              <a:rPr lang="en-US" altLang="zh-CN" smtClean="0"/>
              <a:t>send wake up message to a </a:t>
            </a:r>
            <a:r>
              <a:rPr lang="en-US" altLang="zh-CN" dirty="0" smtClean="0"/>
              <a:t>non-associated </a:t>
            </a:r>
            <a:r>
              <a:rPr lang="en-US" altLang="zh-CN" smtClean="0"/>
              <a:t>WUR </a:t>
            </a:r>
            <a:r>
              <a:rPr lang="en-US" altLang="zh-CN" smtClean="0"/>
              <a:t>STA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The WUR AP may change its original WU signal channel when there are more than one wake up </a:t>
            </a:r>
            <a:r>
              <a:rPr lang="en-US" altLang="zh-CN" smtClean="0"/>
              <a:t>signal </a:t>
            </a:r>
            <a:r>
              <a:rPr lang="en-US" altLang="zh-CN" smtClean="0"/>
              <a:t>channels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The WUR AP needs to support an extra discovery delay when it cannot get response from a WUR STA that’s ever connected to it within a regular delay.</a:t>
            </a:r>
          </a:p>
          <a:p>
            <a:pPr lvl="3"/>
            <a:r>
              <a:rPr lang="en-US" altLang="zh-CN" dirty="0" smtClean="0"/>
              <a:t>The WUR AP should not disassociate the WUR STA before the extra discovery delay. 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smtClean="0"/>
              <a:t>WUR </a:t>
            </a:r>
            <a:r>
              <a:rPr lang="en-US" altLang="zh-CN" smtClean="0"/>
              <a:t>STA should </a:t>
            </a:r>
            <a:r>
              <a:rPr lang="en-US" altLang="zh-CN" dirty="0" smtClean="0"/>
              <a:t>be able to be woken up with a global ID in a range larger than BSS, e.g. ESS or even larger.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smtClean="0"/>
              <a:t>WUR </a:t>
            </a:r>
            <a:r>
              <a:rPr lang="en-US" altLang="zh-CN" smtClean="0"/>
              <a:t>STA needs </a:t>
            </a:r>
            <a:r>
              <a:rPr lang="en-US" altLang="zh-CN" dirty="0" smtClean="0"/>
              <a:t>to respond to a WUR AP which is not its original BSS AP. This will be discussed in following </a:t>
            </a:r>
            <a:r>
              <a:rPr lang="en-US" altLang="zh-CN" smtClean="0"/>
              <a:t>slides</a:t>
            </a:r>
            <a:r>
              <a:rPr lang="en-US" altLang="zh-CN" smtClean="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Illustration of WUR Moving Support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507" y="1928802"/>
            <a:ext cx="810994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WUR STA Response - Approaches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Approach 1: complete access procedure in 802.11i</a:t>
            </a:r>
          </a:p>
          <a:p>
            <a:pPr lvl="1"/>
            <a:r>
              <a:rPr lang="en-US" altLang="zh-CN" smtClean="0"/>
              <a:t>WUR STA performs the complete association procedure which is widely used nowadays to access to the new AP</a:t>
            </a:r>
          </a:p>
          <a:p>
            <a:pPr lvl="1"/>
            <a:endParaRPr lang="en-US" altLang="zh-CN" smtClean="0"/>
          </a:p>
          <a:p>
            <a:r>
              <a:rPr lang="en-US" altLang="zh-CN" smtClean="0"/>
              <a:t>Approach </a:t>
            </a:r>
            <a:r>
              <a:rPr lang="en-US" altLang="zh-CN" dirty="0" smtClean="0"/>
              <a:t>2: FILS (Fast Initiate </a:t>
            </a:r>
            <a:r>
              <a:rPr lang="en-US" altLang="zh-CN" smtClean="0"/>
              <a:t>Link </a:t>
            </a:r>
            <a:r>
              <a:rPr lang="en-US" altLang="zh-CN" smtClean="0"/>
              <a:t>Setup) </a:t>
            </a:r>
            <a:r>
              <a:rPr lang="en-US" altLang="zh-CN" dirty="0" smtClean="0"/>
              <a:t>in </a:t>
            </a:r>
            <a:r>
              <a:rPr lang="en-US" altLang="zh-CN" smtClean="0"/>
              <a:t>802.11ai </a:t>
            </a:r>
          </a:p>
          <a:p>
            <a:pPr lvl="1"/>
            <a:r>
              <a:rPr lang="en-US" altLang="zh-CN" smtClean="0"/>
              <a:t>Make use of the </a:t>
            </a:r>
            <a:r>
              <a:rPr lang="en-US" altLang="zh-CN" smtClean="0"/>
              <a:t>FILS </a:t>
            </a:r>
            <a:r>
              <a:rPr lang="en-US" altLang="zh-CN" smtClean="0"/>
              <a:t>scheme to speed up access process</a:t>
            </a:r>
          </a:p>
          <a:p>
            <a:pPr lvl="1"/>
            <a:endParaRPr lang="en-US" altLang="zh-CN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Approach 1: complete access procedure in 802.11i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WUR STA performs the complete association procedure to access to the new AP</a:t>
            </a:r>
          </a:p>
          <a:p>
            <a:pPr lvl="1"/>
            <a:r>
              <a:rPr lang="en-US" altLang="zh-CN" dirty="0" smtClean="0"/>
              <a:t>Scanning</a:t>
            </a:r>
          </a:p>
          <a:p>
            <a:pPr lvl="1"/>
            <a:r>
              <a:rPr lang="en-US" altLang="zh-CN" dirty="0" smtClean="0"/>
              <a:t>Authentication, association</a:t>
            </a:r>
            <a:r>
              <a:rPr lang="en-US" altLang="zh-CN" smtClean="0"/>
              <a:t>, </a:t>
            </a:r>
            <a:r>
              <a:rPr lang="en-US" altLang="zh-CN" smtClean="0"/>
              <a:t>key </a:t>
            </a:r>
            <a:r>
              <a:rPr lang="en-US" altLang="zh-CN" dirty="0" smtClean="0"/>
              <a:t>negotiation</a:t>
            </a:r>
          </a:p>
          <a:p>
            <a:pPr lvl="1"/>
            <a:r>
              <a:rPr lang="en-US" altLang="zh-CN" smtClean="0"/>
              <a:t>IP address assignment </a:t>
            </a:r>
          </a:p>
          <a:p>
            <a:pPr lvl="1"/>
            <a:r>
              <a:rPr lang="en-US" altLang="zh-CN" smtClean="0"/>
              <a:t>Communication </a:t>
            </a:r>
            <a:r>
              <a:rPr lang="en-US" altLang="zh-CN" dirty="0" smtClean="0"/>
              <a:t>with its application server</a:t>
            </a:r>
          </a:p>
          <a:p>
            <a:pPr lvl="2"/>
            <a:endParaRPr lang="en-US" altLang="zh-CN" dirty="0" smtClean="0"/>
          </a:p>
          <a:p>
            <a:r>
              <a:rPr lang="en-US" altLang="zh-CN" dirty="0" smtClean="0"/>
              <a:t>Pros and Cons</a:t>
            </a:r>
          </a:p>
          <a:p>
            <a:pPr lvl="1"/>
            <a:r>
              <a:rPr lang="en-US" altLang="zh-CN" dirty="0" smtClean="0"/>
              <a:t>Keep the </a:t>
            </a:r>
            <a:r>
              <a:rPr lang="en-US" altLang="zh-CN" smtClean="0"/>
              <a:t>current widely used access </a:t>
            </a:r>
            <a:r>
              <a:rPr lang="en-US" altLang="zh-CN" dirty="0" smtClean="0"/>
              <a:t>procedure, no need to modify for WUR moving</a:t>
            </a:r>
          </a:p>
          <a:p>
            <a:pPr lvl="1"/>
            <a:r>
              <a:rPr lang="en-US" altLang="zh-CN" dirty="0" smtClean="0"/>
              <a:t>Large delay, high overhead, low power efficiency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Scenarios</a:t>
            </a:r>
          </a:p>
          <a:p>
            <a:pPr lvl="1"/>
            <a:r>
              <a:rPr lang="en-US" altLang="zh-CN" dirty="0" smtClean="0"/>
              <a:t>Can be used for all kinds of WLAN devices</a:t>
            </a:r>
          </a:p>
          <a:p>
            <a:pPr lvl="1"/>
            <a:r>
              <a:rPr lang="en-US" altLang="zh-CN" dirty="0" smtClean="0"/>
              <a:t>Not practical for some very low traffic requirement, especially the frequently </a:t>
            </a:r>
            <a:r>
              <a:rPr lang="en-US" altLang="zh-CN" smtClean="0"/>
              <a:t>changing </a:t>
            </a:r>
            <a:r>
              <a:rPr lang="en-US" altLang="zh-CN" smtClean="0"/>
              <a:t>AP </a:t>
            </a:r>
            <a:r>
              <a:rPr lang="en-US" altLang="zh-CN" dirty="0" smtClean="0"/>
              <a:t>application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Approach 1 Cont.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203452"/>
            <a:ext cx="6240039" cy="4225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1000100" y="1702346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The normal procedure for a STA to access </a:t>
            </a:r>
            <a:r>
              <a:rPr lang="en-US" altLang="zh-CN" smtClean="0"/>
              <a:t>an AP [3]</a:t>
            </a:r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143240" y="2214554"/>
            <a:ext cx="50006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dirty="0" smtClean="0"/>
              <a:t> </a:t>
            </a:r>
            <a:r>
              <a:rPr lang="en-US" altLang="zh-CN" sz="1400" b="1" i="1" dirty="0" smtClean="0">
                <a:solidFill>
                  <a:srgbClr val="0000FF"/>
                </a:solidFill>
              </a:rPr>
              <a:t>Tens of message exchanges among STA, AP and other entities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rgbClr val="0000FF"/>
                </a:solidFill>
              </a:rPr>
              <a:t> </a:t>
            </a:r>
            <a:r>
              <a:rPr lang="en-US" altLang="zh-CN" sz="1400" b="1" i="1" dirty="0" smtClean="0">
                <a:solidFill>
                  <a:srgbClr val="0000FF"/>
                </a:solidFill>
              </a:rPr>
              <a:t>Several hundreds of ms !!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Approach 2: FILS in 802.11ai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smtClean="0"/>
              <a:t>WUR </a:t>
            </a:r>
            <a:r>
              <a:rPr lang="en-US" altLang="zh-CN" smtClean="0"/>
              <a:t>STA </a:t>
            </a:r>
            <a:r>
              <a:rPr lang="en-US" altLang="zh-CN" smtClean="0"/>
              <a:t>could also perform </a:t>
            </a:r>
            <a:r>
              <a:rPr lang="en-US" altLang="zh-CN" smtClean="0"/>
              <a:t>Fast Initiate Link Setup </a:t>
            </a:r>
            <a:r>
              <a:rPr lang="en-US" altLang="zh-CN" smtClean="0"/>
              <a:t>procedure </a:t>
            </a:r>
            <a:r>
              <a:rPr lang="en-US" altLang="zh-CN" smtClean="0"/>
              <a:t>to </a:t>
            </a:r>
            <a:r>
              <a:rPr lang="en-US" altLang="zh-CN" smtClean="0"/>
              <a:t>access </a:t>
            </a:r>
            <a:r>
              <a:rPr lang="en-US" altLang="zh-CN" smtClean="0"/>
              <a:t>the </a:t>
            </a:r>
            <a:r>
              <a:rPr lang="en-US" altLang="zh-CN" smtClean="0"/>
              <a:t>new AP</a:t>
            </a:r>
          </a:p>
          <a:p>
            <a:pPr lvl="1"/>
            <a:r>
              <a:rPr lang="en-US" altLang="zh-CN" smtClean="0"/>
              <a:t>Scanning is simplified in 11ai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Authentication</a:t>
            </a:r>
            <a:r>
              <a:rPr lang="en-US" altLang="zh-CN" smtClean="0"/>
              <a:t>, </a:t>
            </a:r>
            <a:r>
              <a:rPr lang="en-US" altLang="zh-CN" smtClean="0"/>
              <a:t>association, key </a:t>
            </a:r>
            <a:r>
              <a:rPr lang="en-US" altLang="zh-CN" smtClean="0"/>
              <a:t>negotiation and </a:t>
            </a:r>
            <a:r>
              <a:rPr lang="en-US" altLang="zh-CN" smtClean="0"/>
              <a:t>IP address </a:t>
            </a:r>
            <a:r>
              <a:rPr lang="en-US" altLang="zh-CN" smtClean="0"/>
              <a:t>assignment </a:t>
            </a:r>
            <a:r>
              <a:rPr lang="en-US" altLang="zh-CN" smtClean="0"/>
              <a:t>can </a:t>
            </a:r>
            <a:r>
              <a:rPr lang="en-US" altLang="zh-CN" dirty="0" smtClean="0"/>
              <a:t>be combined </a:t>
            </a:r>
            <a:r>
              <a:rPr lang="en-US" altLang="zh-CN" smtClean="0"/>
              <a:t>to </a:t>
            </a:r>
            <a:r>
              <a:rPr lang="en-US" altLang="zh-CN" smtClean="0"/>
              <a:t>4 steps.</a:t>
            </a:r>
            <a:endParaRPr lang="en-US" altLang="zh-CN" dirty="0" smtClean="0"/>
          </a:p>
          <a:p>
            <a:pPr lvl="2"/>
            <a:endParaRPr lang="en-US" altLang="zh-CN" dirty="0" smtClean="0"/>
          </a:p>
          <a:p>
            <a:r>
              <a:rPr lang="en-US" altLang="zh-CN" dirty="0" smtClean="0"/>
              <a:t>Pros and Cons</a:t>
            </a:r>
          </a:p>
          <a:p>
            <a:pPr lvl="1"/>
            <a:r>
              <a:rPr lang="en-US" altLang="zh-CN" dirty="0" smtClean="0"/>
              <a:t>Delay and power </a:t>
            </a:r>
            <a:r>
              <a:rPr lang="en-US" altLang="zh-CN" smtClean="0"/>
              <a:t>consumption </a:t>
            </a:r>
            <a:r>
              <a:rPr lang="en-US" altLang="zh-CN" smtClean="0"/>
              <a:t>become </a:t>
            </a:r>
            <a:r>
              <a:rPr lang="en-US" altLang="zh-CN" dirty="0" smtClean="0"/>
              <a:t>more acceptable</a:t>
            </a:r>
          </a:p>
          <a:p>
            <a:pPr lvl="1"/>
            <a:r>
              <a:rPr lang="en-US" altLang="zh-CN" dirty="0" smtClean="0"/>
              <a:t>May rely </a:t>
            </a:r>
            <a:r>
              <a:rPr lang="en-US" altLang="zh-CN" smtClean="0"/>
              <a:t>on </a:t>
            </a:r>
            <a:r>
              <a:rPr lang="en-US" altLang="zh-CN" smtClean="0"/>
              <a:t>the maturity of 802.11ai</a:t>
            </a:r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0"/>
            <a:r>
              <a:rPr lang="en-US" altLang="zh-CN" sz="2200" dirty="0" smtClean="0">
                <a:solidFill>
                  <a:srgbClr val="000000"/>
                </a:solidFill>
              </a:rPr>
              <a:t>Scenarios</a:t>
            </a:r>
          </a:p>
          <a:p>
            <a:pPr lvl="1"/>
            <a:r>
              <a:rPr lang="en-US" altLang="zh-CN" dirty="0" smtClean="0"/>
              <a:t>Can be used for most applications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64203</TotalTime>
  <Words>998</Words>
  <Application>Microsoft Office PowerPoint</Application>
  <PresentationFormat>全屏显示(4:3)</PresentationFormat>
  <Paragraphs>137</Paragraphs>
  <Slides>14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Default Design</vt:lpstr>
      <vt:lpstr>Demand of Being Woken Up While Moving Follow-up</vt:lpstr>
      <vt:lpstr>Background</vt:lpstr>
      <vt:lpstr>Recap the WUR Moving Requirement</vt:lpstr>
      <vt:lpstr>Analytics of Support to WUR Moving</vt:lpstr>
      <vt:lpstr>Illustration of WUR Moving Support</vt:lpstr>
      <vt:lpstr>WUR STA Response - Approaches</vt:lpstr>
      <vt:lpstr>Approach 1: complete access procedure in 802.11i</vt:lpstr>
      <vt:lpstr>Approach 1 Cont.</vt:lpstr>
      <vt:lpstr>Approach 2: FILS in 802.11ai </vt:lpstr>
      <vt:lpstr>Approach 2 Cont.</vt:lpstr>
      <vt:lpstr>Further considerations</vt:lpstr>
      <vt:lpstr>Summary</vt:lpstr>
      <vt:lpstr>References</vt:lpstr>
      <vt:lpstr>Straw Poll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Windows 用户</cp:lastModifiedBy>
  <cp:revision>2138</cp:revision>
  <dcterms:created xsi:type="dcterms:W3CDTF">2006-02-24T01:46:22Z</dcterms:created>
  <dcterms:modified xsi:type="dcterms:W3CDTF">2016-09-13T05:17:58Z</dcterms:modified>
</cp:coreProperties>
</file>