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0"/>
  </p:notesMasterIdLst>
  <p:handoutMasterIdLst>
    <p:handoutMasterId r:id="rId11"/>
  </p:handoutMasterIdLst>
  <p:sldIdLst>
    <p:sldId id="256" r:id="rId4"/>
    <p:sldId id="588" r:id="rId5"/>
    <p:sldId id="590" r:id="rId6"/>
    <p:sldId id="589" r:id="rId7"/>
    <p:sldId id="582" r:id="rId8"/>
    <p:sldId id="58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0" autoAdjust="0"/>
    <p:restoredTop sz="93826" autoAdjust="0"/>
  </p:normalViewPr>
  <p:slideViewPr>
    <p:cSldViewPr>
      <p:cViewPr varScale="1">
        <p:scale>
          <a:sx n="108" d="100"/>
          <a:sy n="108" d="100"/>
        </p:scale>
        <p:origin x="192" y="7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802.11-16/1204r0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802.11-16/1204r0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802.11-16/1204r0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802.11-16/1204r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September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Intra-PPDU Power Save for a Multiple BSSID Set Case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sz="2000" b="0" dirty="0" smtClean="0"/>
              <a:t>09</a:t>
            </a:r>
            <a:r>
              <a:rPr lang="en-GB" sz="2000" b="0" dirty="0" smtClean="0"/>
              <a:t>-</a:t>
            </a:r>
            <a:r>
              <a:rPr lang="en-US" sz="2000" b="0" dirty="0" smtClean="0"/>
              <a:t>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98100"/>
              </p:ext>
            </p:extLst>
          </p:nvPr>
        </p:nvGraphicFramePr>
        <p:xfrm>
          <a:off x="506413" y="3016250"/>
          <a:ext cx="8097837" cy="281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" name="Document" r:id="rId5" imgW="8255000" imgH="2984500" progId="Word.Document.8">
                  <p:embed/>
                </p:oleObj>
              </mc:Choice>
              <mc:Fallback>
                <p:oleObj name="Document" r:id="rId5" imgW="8255000" imgH="2984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16250"/>
                        <a:ext cx="8097837" cy="281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draft spec defines the intra-PPDU power save operation [1].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This contribution proposes a condition to enter the doze state for power saving using the intra-PPDU power save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7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Intra-PPDU Power Save for a Multiple BSSID Set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An HE STA is not </a:t>
            </a:r>
            <a:r>
              <a:rPr lang="en-US" sz="2000" dirty="0"/>
              <a:t>able to transmit/receive a PPDU to/from the associated AP during the transmission of the BSS of a multiple BSSID set that the STA’s associated BSS belongs </a:t>
            </a:r>
            <a:r>
              <a:rPr lang="en-US" sz="2000" dirty="0" smtClean="0"/>
              <a:t>to.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Therefore</a:t>
            </a:r>
            <a:r>
              <a:rPr lang="en-US" sz="2000" dirty="0"/>
              <a:t>, the STA may enter the doze state during the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572"/>
              </p:ext>
            </p:extLst>
          </p:nvPr>
        </p:nvGraphicFramePr>
        <p:xfrm>
          <a:off x="5148788" y="2728814"/>
          <a:ext cx="331236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092"/>
                <a:gridCol w="2365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Preamble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(A-)MPDU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7647" y="2485464"/>
            <a:ext cx="1296144" cy="1106186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671" y="2685045"/>
            <a:ext cx="864096" cy="27891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smtClean="0">
                <a:solidFill>
                  <a:schemeClr val="tx1"/>
                </a:solidFill>
              </a:rPr>
              <a:t>BSSID(0)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417" y="3084208"/>
            <a:ext cx="864096" cy="27891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BSSID(1)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4820" y="2070218"/>
            <a:ext cx="5009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smtClean="0">
                <a:solidFill>
                  <a:schemeClr val="tx1"/>
                </a:solidFill>
              </a:rPr>
              <a:t>STA0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3950" y="3410217"/>
            <a:ext cx="576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STA1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22" idx="1"/>
          </p:cNvCxnSpPr>
          <p:nvPr/>
        </p:nvCxnSpPr>
        <p:spPr bwMode="auto">
          <a:xfrm flipH="1">
            <a:off x="1294651" y="2193329"/>
            <a:ext cx="1570169" cy="620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060285" y="2374659"/>
            <a:ext cx="817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smtClean="0">
                <a:solidFill>
                  <a:schemeClr val="tx1"/>
                </a:solidFill>
              </a:rPr>
              <a:t>PPDU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1277767" y="3223666"/>
            <a:ext cx="1656184" cy="3210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endCxn id="23" idx="0"/>
          </p:cNvCxnSpPr>
          <p:nvPr/>
        </p:nvCxnSpPr>
        <p:spPr bwMode="auto">
          <a:xfrm>
            <a:off x="1277767" y="2813719"/>
            <a:ext cx="1944216" cy="5964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40726" y="3393604"/>
            <a:ext cx="817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i="1" dirty="0" smtClean="0">
                <a:solidFill>
                  <a:schemeClr val="tx1"/>
                </a:solidFill>
              </a:rPr>
              <a:t>(associated)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6518" y="2963015"/>
            <a:ext cx="1566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(STA1 receives </a:t>
            </a:r>
            <a:r>
              <a:rPr lang="en-US" sz="1000" i="1" u="sng" dirty="0" smtClean="0">
                <a:solidFill>
                  <a:schemeClr val="tx1"/>
                </a:solidFill>
              </a:rPr>
              <a:t>a PPDU from AP of BSSID(0)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33618"/>
              </p:ext>
            </p:extLst>
          </p:nvPr>
        </p:nvGraphicFramePr>
        <p:xfrm>
          <a:off x="5394032" y="4009848"/>
          <a:ext cx="1656184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9840"/>
                <a:gridCol w="1026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MAC header</a:t>
                      </a:r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0" name="Straight Arrow Connector 19"/>
          <p:cNvCxnSpPr/>
          <p:nvPr/>
        </p:nvCxnSpPr>
        <p:spPr bwMode="auto">
          <a:xfrm flipV="1">
            <a:off x="5375006" y="3129554"/>
            <a:ext cx="702739" cy="8730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6671944" y="3122272"/>
            <a:ext cx="378272" cy="842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774079" y="4104428"/>
            <a:ext cx="576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smtClean="0">
                <a:solidFill>
                  <a:schemeClr val="tx1"/>
                </a:solidFill>
              </a:rPr>
              <a:t>MPDU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2884" y="4632064"/>
            <a:ext cx="790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Including BSSID(0)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 flipV="1">
            <a:off x="5677426" y="4403305"/>
            <a:ext cx="335458" cy="4288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4346678" y="2963015"/>
            <a:ext cx="692541" cy="1226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6658999" y="2247551"/>
            <a:ext cx="0" cy="852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87880" y="1844824"/>
            <a:ext cx="101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solidFill>
                  <a:schemeClr val="tx1"/>
                </a:solidFill>
              </a:rPr>
              <a:t>STA1’s state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73472" y="2124441"/>
            <a:ext cx="724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smtClean="0">
                <a:solidFill>
                  <a:schemeClr val="tx1"/>
                </a:solidFill>
              </a:rPr>
              <a:t>Awake</a:t>
            </a:r>
            <a:endParaRPr lang="en-US" sz="1000" b="1" i="1" dirty="0" smtClean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73472" y="2337681"/>
            <a:ext cx="724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 smtClean="0">
                <a:solidFill>
                  <a:schemeClr val="tx1"/>
                </a:solidFill>
              </a:rPr>
              <a:t>Doze</a:t>
            </a:r>
            <a:endParaRPr lang="en-US" sz="1000" b="1" i="1" dirty="0" smtClean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5141641" y="2247551"/>
            <a:ext cx="1530303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6671945" y="2448676"/>
            <a:ext cx="1789211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811260" y="3537317"/>
            <a:ext cx="817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i="1" smtClean="0">
                <a:solidFill>
                  <a:schemeClr val="tx1"/>
                </a:solidFill>
              </a:rPr>
              <a:t>(Multiple BSSID set)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Additional </a:t>
            </a:r>
            <a:r>
              <a:rPr lang="en-US" dirty="0" smtClean="0"/>
              <a:t>power save condition would be helpful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An HE STA can determine if a received frame is from a BSS of a multiple BSSID set that the STA’s associated BSS belongs to.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STA may enter the </a:t>
            </a:r>
            <a:r>
              <a:rPr lang="en-US" smtClean="0"/>
              <a:t>doze state during the frame.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34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Draft P802.11ax D0.4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90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adopt the spec text change as shown in </a:t>
            </a:r>
            <a:r>
              <a:rPr lang="en-US" smtClean="0"/>
              <a:t>doc 11-16/1205r0</a:t>
            </a:r>
            <a:r>
              <a:rPr lang="en-US" dirty="0" smtClean="0"/>
              <a:t>?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069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94722</TotalTime>
  <Words>292</Words>
  <Application>Microsoft Macintosh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Unicode MS</vt:lpstr>
      <vt:lpstr>MS Gothic</vt:lpstr>
      <vt:lpstr>ＭＳ Ｐゴシック</vt:lpstr>
      <vt:lpstr>Times New Roman</vt:lpstr>
      <vt:lpstr>Office Theme</vt:lpstr>
      <vt:lpstr>6_802-11-Submission</vt:lpstr>
      <vt:lpstr>7_802-11-Submission</vt:lpstr>
      <vt:lpstr>Document</vt:lpstr>
      <vt:lpstr>Intra-PPDU Power Save for a Multiple BSSID Set Case</vt:lpstr>
      <vt:lpstr>Abstract</vt:lpstr>
      <vt:lpstr>Intra-PPDU Power Save for a Multiple BSSID Set Case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3450</cp:revision>
  <cp:lastPrinted>2016-05-16T16:49:07Z</cp:lastPrinted>
  <dcterms:created xsi:type="dcterms:W3CDTF">2014-04-14T10:59:07Z</dcterms:created>
  <dcterms:modified xsi:type="dcterms:W3CDTF">2016-09-12T07:27:39Z</dcterms:modified>
</cp:coreProperties>
</file>