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57" r:id="rId3"/>
    <p:sldId id="434" r:id="rId4"/>
    <p:sldId id="396" r:id="rId5"/>
    <p:sldId id="438" r:id="rId6"/>
    <p:sldId id="441" r:id="rId7"/>
    <p:sldId id="442" r:id="rId8"/>
    <p:sldId id="443" r:id="rId9"/>
    <p:sldId id="437" r:id="rId10"/>
    <p:sldId id="436" r:id="rId11"/>
    <p:sldId id="435" r:id="rId12"/>
    <p:sldId id="423" r:id="rId13"/>
    <p:sldId id="424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49068"/>
    <p:restoredTop sz="94257"/>
  </p:normalViewPr>
  <p:slideViewPr>
    <p:cSldViewPr>
      <p:cViewPr>
        <p:scale>
          <a:sx n="118" d="100"/>
          <a:sy n="118" d="100"/>
        </p:scale>
        <p:origin x="-88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88"/>
    </p:cViewPr>
  </p:sorter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905E270-E2D4-244B-90A9-676D74C86C9D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59244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E04F12BE-F34E-1248-940B-8EC27E93B954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99729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1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18627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10214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 dirty="0">
                <a:latin typeface="Times New Roman" pitchFamily="-65" charset="0"/>
                <a:cs typeface="ＭＳ Ｐゴシック" pitchFamily="-65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 dirty="0">
                <a:latin typeface="Times New Roman" pitchFamily="-65" charset="0"/>
                <a:cs typeface="ＭＳ Ｐゴシック" pitchFamily="-65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 dirty="0">
                <a:latin typeface="Times New Roman" pitchFamily="-65" charset="0"/>
                <a:cs typeface="ＭＳ Ｐゴシック" pitchFamily="-65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 dirty="0">
                <a:latin typeface="Times New Roman" pitchFamily="-65" charset="0"/>
                <a:cs typeface="ＭＳ Ｐゴシック" pitchFamily="-65" charset="-128"/>
              </a:rPr>
              <a:t>Page </a:t>
            </a:r>
            <a:fld id="{4F3CD8BA-0884-4840-B956-EE9BA92DD1F2}" type="slidenum">
              <a:rPr lang="en-US" altLang="ja-JP">
                <a:latin typeface="Times New Roman" pitchFamily="-65" charset="0"/>
                <a:cs typeface="ＭＳ Ｐゴシック" pitchFamily="-65" charset="-128"/>
              </a:rPr>
              <a:pPr/>
              <a:t>3</a:t>
            </a:fld>
            <a:endParaRPr lang="en-US" altLang="ja-JP" dirty="0">
              <a:latin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 dirty="0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0656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E04F12BE-F34E-1248-940B-8EC27E93B954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</a:t>
            </a:r>
            <a:r>
              <a:rPr lang="en-US" baseline="0" dirty="0" smtClean="0"/>
              <a:t> to be in SB on Oct 17 final SB on draft unchanged.</a:t>
            </a:r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Note: Aug16 </a:t>
            </a:r>
            <a:r>
              <a:rPr lang="en-US" altLang="ja-JP" dirty="0" err="1" smtClean="0">
                <a:solidFill>
                  <a:srgbClr val="FF0000"/>
                </a:solidFill>
              </a:rPr>
              <a:t>recirc</a:t>
            </a:r>
            <a:r>
              <a:rPr lang="en-US" altLang="ja-JP" dirty="0" smtClean="0">
                <a:solidFill>
                  <a:srgbClr val="FF0000"/>
                </a:solidFill>
              </a:rPr>
              <a:t> to make final technical changes (D9.0) based on comment resolutions this week</a:t>
            </a:r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Sep 16 (D10.0) only changes due to merging </a:t>
            </a:r>
            <a:r>
              <a:rPr lang="en-US" altLang="ja-JP" dirty="0" err="1" smtClean="0">
                <a:solidFill>
                  <a:srgbClr val="FF0000"/>
                </a:solidFill>
              </a:rPr>
              <a:t>REVmc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Oct 16 (D10.0-unchanged) </a:t>
            </a:r>
            <a:r>
              <a:rPr lang="en-US" altLang="ja-JP" dirty="0" err="1" smtClean="0">
                <a:solidFill>
                  <a:srgbClr val="FF0000"/>
                </a:solidFill>
              </a:rPr>
              <a:t>recirc</a:t>
            </a:r>
            <a:r>
              <a:rPr lang="en-US" altLang="ja-JP" dirty="0" smtClean="0">
                <a:solidFill>
                  <a:srgbClr val="FF0000"/>
                </a:solidFill>
              </a:rPr>
              <a:t> of unchanged draft</a:t>
            </a:r>
          </a:p>
          <a:p>
            <a:endParaRPr lang="en-US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doc.: IEEE 802.11-16/xxxxr0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6118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 dirty="0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 dirty="0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 dirty="0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 dirty="0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11</a:t>
            </a:fld>
            <a:endParaRPr lang="en-US" altLang="ja-JP" dirty="0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10961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05568" y="6475413"/>
            <a:ext cx="153835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Marc Emmelmann (Self)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ADBB542-38F7-9C45-BCDD-DCC7B8231002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Marc Emmelmann (Self)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5EA9570-58F0-F54E-929D-9A3B14FC28FD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Marc Emmelmann (Self)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88B0B6F-BD44-A24E-8797-F8320AF415C8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Marc Emmelmann (Self)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E472F8-D8AA-154D-9715-5D93D3475F77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Marc Emmelmann (Self)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231E51B-BD78-D348-92FB-5D900C1310C0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Marc Emmelmann (Self)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334B10A-C981-7D40-9A54-AFAF1785ABED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Marc Emmelmann (Self)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56A1BDB-D0D8-8C4A-A719-54CC2599CA45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Marc Emmelmann (Self)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07FB9F-40D0-3448-9501-793B3918C3AB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Marc Emmelmann (Self)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54B80AC-CDD4-5C41-8ADF-1E99C8CDF9DE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dirty="0" smtClean="0"/>
              <a:t>September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05568" y="6475413"/>
            <a:ext cx="153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dirty="0" smtClean="0"/>
              <a:t>Marc Emmelmann (Self)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9855669-8358-5E44-8EA6-32B31101D082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62600" y="3048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dirty="0"/>
              <a:t>doc.: IEEE </a:t>
            </a:r>
            <a:r>
              <a:rPr kumimoji="0" lang="en-US" altLang="ja-JP" sz="1800" b="1" dirty="0" smtClean="0"/>
              <a:t>802.11-16/1174r0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dirty="0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1258&amp;is_group=00ai&amp;is_year=2016" TargetMode="External"/><Relationship Id="rId4" Type="http://schemas.openxmlformats.org/officeDocument/2006/relationships/hyperlink" Target="https://mentor.ieee.org/802.11/documents?is_dcn=1203&amp;is_group=00ai&amp;is_year=2016" TargetMode="External"/><Relationship Id="rId5" Type="http://schemas.openxmlformats.org/officeDocument/2006/relationships/hyperlink" Target="https://mentor.ieee.org/802.11/documents?is_dcn=1270&amp;is_group=00ai&amp;is_year=2016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ocuments?is_dcn=1186&amp;is_group=00ai&amp;is_year=2013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6/11-16-1270-00-00ai-p802-11ai-report-to-ec-on-conditional-approval-to-forward-draft-to-revcom.ppt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802.11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/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Report Warsaw September 2016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2016-09-16</a:t>
            </a: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85859" cy="955676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92959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Marc Emmelmann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SELF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Berlin, Germany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emmelmann@ieee.org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2016</a:t>
            </a:r>
            <a:endParaRPr 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1"/>
          </p:nvPr>
        </p:nvSpPr>
        <p:spPr>
          <a:xfrm>
            <a:off x="7005568" y="6475413"/>
            <a:ext cx="153835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 Emmelmann (Self)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419100" y="1066800"/>
            <a:ext cx="8420100" cy="23622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/>
              <a:t>Approve the following schedule of weekly teleconferences between</a:t>
            </a:r>
            <a:r>
              <a:rPr lang="ja-JP" altLang="en-US" dirty="0" smtClean="0"/>
              <a:t>　</a:t>
            </a:r>
            <a:r>
              <a:rPr lang="en-US" altLang="ja-JP" dirty="0" smtClean="0"/>
              <a:t>Aug 16 to Nov  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.</a:t>
            </a:r>
          </a:p>
          <a:p>
            <a:pPr lvl="1">
              <a:defRPr/>
            </a:pPr>
            <a:r>
              <a:rPr lang="en-US" altLang="ja-JP" dirty="0" smtClean="0"/>
              <a:t>Tuesdays 10:00 ET</a:t>
            </a:r>
            <a:endParaRPr lang="ja-JP" altLang="en-US" dirty="0" smtClean="0"/>
          </a:p>
          <a:p>
            <a:pPr lvl="1">
              <a:defRPr/>
            </a:pPr>
            <a:r>
              <a:rPr lang="en-US" altLang="ja-JP" dirty="0" smtClean="0"/>
              <a:t>Duration 1.5 Hour</a:t>
            </a:r>
          </a:p>
          <a:p>
            <a:pPr lvl="1">
              <a:defRPr/>
            </a:pPr>
            <a:r>
              <a:rPr lang="en-US" altLang="ja-JP" dirty="0" smtClean="0"/>
              <a:t>Using WEB-EX that will be provided by Task Group Chair</a:t>
            </a:r>
          </a:p>
          <a:p>
            <a:pPr marL="457200" lvl="1" indent="0">
              <a:buNone/>
              <a:defRPr/>
            </a:pPr>
            <a:r>
              <a:rPr lang="en-US" altLang="ja-JP" dirty="0" smtClean="0"/>
              <a:t>Moved: Marc </a:t>
            </a:r>
            <a:r>
              <a:rPr lang="en-US" altLang="ja-JP" dirty="0" err="1" smtClean="0"/>
              <a:t>Emelmann</a:t>
            </a:r>
            <a:endParaRPr lang="en-US" altLang="ja-JP" dirty="0" smtClean="0"/>
          </a:p>
          <a:p>
            <a:pPr marL="457200" lvl="1" indent="0">
              <a:buNone/>
              <a:defRPr/>
            </a:pPr>
            <a:r>
              <a:rPr lang="en-US" altLang="ja-JP" dirty="0" smtClean="0"/>
              <a:t>Second: George </a:t>
            </a:r>
            <a:r>
              <a:rPr lang="en-US" altLang="ja-JP" dirty="0" err="1" smtClean="0"/>
              <a:t>Calcev</a:t>
            </a:r>
            <a:endParaRPr lang="en-US" altLang="ja-JP" dirty="0" smtClean="0"/>
          </a:p>
          <a:p>
            <a:pPr>
              <a:defRPr/>
            </a:pP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Approved by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unanimous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consent during July Face-to-face meeting</a:t>
            </a:r>
          </a:p>
          <a:p>
            <a:pPr>
              <a:defRPr/>
            </a:pP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Additional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telecons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will be announced on a 10-day notice.</a:t>
            </a:r>
          </a:p>
          <a:p>
            <a:pPr lvl="1">
              <a:defRPr/>
            </a:pPr>
            <a:endParaRPr lang="en-US" altLang="ja-JP" dirty="0">
              <a:ea typeface="ＭＳ Ｐゴシック" pitchFamily="-84" charset="-128"/>
            </a:endParaRPr>
          </a:p>
          <a:p>
            <a:pPr>
              <a:defRPr/>
            </a:pP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309" cy="276999"/>
          </a:xfrm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-84" charset="0"/>
              </a:rPr>
              <a:t>September 2016</a:t>
            </a: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10</a:t>
            </a:fld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Marc Emmelmann (Self)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65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 November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November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309" cy="276999"/>
          </a:xfrm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-84" charset="0"/>
              </a:rPr>
              <a:t>September 2016</a:t>
            </a:r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dirty="0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11</a:t>
            </a:fld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Marc Emmelmann (Self)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4602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-Motion-deck </a:t>
            </a:r>
            <a:r>
              <a:rPr lang="en-US" altLang="ja-JP" dirty="0"/>
              <a:t>(</a:t>
            </a:r>
            <a:r>
              <a:rPr lang="en-US" altLang="ja-JP" dirty="0" smtClean="0"/>
              <a:t>11-13/1186)</a:t>
            </a:r>
          </a:p>
          <a:p>
            <a:pPr lvl="1"/>
            <a:r>
              <a:rPr lang="de-DE" altLang="ja-JP" dirty="0" smtClean="0">
                <a:hlinkClick r:id="rId2"/>
              </a:rPr>
              <a:t>https://mentor.ieee.org/802.11/documents?is_dcn=1186&amp;is_group=00ai&amp;is_year=2013</a:t>
            </a:r>
            <a:r>
              <a:rPr lang="de-DE" altLang="ja-JP" dirty="0" smtClean="0"/>
              <a:t> </a:t>
            </a:r>
            <a:endParaRPr lang="en-US" altLang="ja-JP" dirty="0" smtClean="0"/>
          </a:p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Agenda</a:t>
            </a:r>
          </a:p>
          <a:p>
            <a:pPr lvl="1"/>
            <a:r>
              <a:rPr lang="de-DE" altLang="ja-JP" dirty="0" smtClean="0">
                <a:hlinkClick r:id="rId3"/>
              </a:rPr>
              <a:t>https://mentor.ieee.org/802.11/documents?is_dcn=1258&amp;is_group=00ai&amp;is_year=2016</a:t>
            </a:r>
            <a:r>
              <a:rPr lang="de-DE" altLang="ja-JP" dirty="0" smtClean="0"/>
              <a:t> </a:t>
            </a:r>
            <a:endParaRPr lang="en-US" altLang="ja-JP" dirty="0" smtClean="0"/>
          </a:p>
          <a:p>
            <a:r>
              <a:rPr lang="en-US" altLang="ja-JP" dirty="0" smtClean="0"/>
              <a:t>Comments </a:t>
            </a:r>
            <a:r>
              <a:rPr lang="en-US" altLang="ja-JP" dirty="0"/>
              <a:t>from</a:t>
            </a:r>
            <a:r>
              <a:rPr lang="en-US" altLang="ja-JP" dirty="0" smtClean="0"/>
              <a:t> 4th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SB </a:t>
            </a:r>
            <a:r>
              <a:rPr lang="en-US" altLang="ja-JP" dirty="0"/>
              <a:t>(</a:t>
            </a:r>
            <a:r>
              <a:rPr lang="en-US" altLang="ja-JP" dirty="0" smtClean="0"/>
              <a:t>11-16/1203)</a:t>
            </a:r>
          </a:p>
          <a:p>
            <a:pPr lvl="1"/>
            <a:r>
              <a:rPr lang="de-DE" altLang="ja-JP" dirty="0" smtClean="0">
                <a:hlinkClick r:id="rId4"/>
              </a:rPr>
              <a:t>https://mentor.ieee.org/802.11/documents?is_dcn=1203&amp;is_group=00ai&amp;is_year=2016</a:t>
            </a:r>
            <a:r>
              <a:rPr lang="de-DE" altLang="ja-JP" dirty="0" smtClean="0"/>
              <a:t> </a:t>
            </a:r>
          </a:p>
          <a:p>
            <a:r>
              <a:rPr lang="en-US" altLang="ja-JP" dirty="0" smtClean="0"/>
              <a:t>Report to EC for forwarding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 to </a:t>
            </a:r>
            <a:r>
              <a:rPr lang="en-US" altLang="ja-JP" dirty="0" err="1" smtClean="0"/>
              <a:t>RevCom</a:t>
            </a:r>
            <a:r>
              <a:rPr lang="en-US" altLang="ja-JP" dirty="0" smtClean="0"/>
              <a:t> (11-16/270)</a:t>
            </a:r>
          </a:p>
          <a:p>
            <a:pPr lvl="1"/>
            <a:r>
              <a:rPr lang="de-DE" altLang="ja-JP" dirty="0" smtClean="0">
                <a:hlinkClick r:id="rId5"/>
              </a:rPr>
              <a:t>https://mentor.ieee.org/802.11/documents?is_dcn=1270&amp;is_group=00ai&amp;is_year=2016</a:t>
            </a:r>
            <a:r>
              <a:rPr lang="de-DE" altLang="ja-JP" dirty="0" smtClean="0"/>
              <a:t> 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Marc Emmelmann (Self)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408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21336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Thanks to all who participated!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Marc Emmelmann (Self)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681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 Warsaw 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2016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Marc Emmelmann (Self)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IEEE 802.11 FILS TGai –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altLang="ja-JP" sz="2800" dirty="0" smtClean="0">
                <a:ea typeface="ＭＳ Ｐゴシック" pitchFamily="-65" charset="-128"/>
                <a:cs typeface="ＭＳ Ｐゴシック" pitchFamily="-65" charset="-128"/>
              </a:rPr>
              <a:t>September 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2016 </a:t>
            </a:r>
            <a:r>
              <a:rPr lang="en-US" altLang="ja-JP" sz="2800" dirty="0" smtClean="0">
                <a:ea typeface="ＭＳ Ｐゴシック" pitchFamily="-84" charset="-128"/>
                <a:cs typeface="ＭＳ Ｐゴシック" pitchFamily="-84" charset="-128"/>
              </a:rPr>
              <a:t>Warsaw</a:t>
            </a:r>
            <a:endParaRPr lang="en-US" altLang="ja-JP" sz="2900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51816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Sep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Continue on comment resolution for 4</a:t>
            </a:r>
            <a:r>
              <a:rPr lang="en-US" altLang="ja-JP" sz="2800" baseline="30000" dirty="0" smtClean="0"/>
              <a:t>th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Recirc</a:t>
            </a:r>
            <a:r>
              <a:rPr lang="en-US" altLang="ja-JP" sz="2800" dirty="0" smtClean="0"/>
              <a:t> SB</a:t>
            </a:r>
          </a:p>
          <a:p>
            <a:pPr lvl="1"/>
            <a:r>
              <a:rPr lang="en-US" altLang="ja-JP" sz="2800" dirty="0" smtClean="0"/>
              <a:t>Approve to forward the 5</a:t>
            </a:r>
            <a:r>
              <a:rPr lang="en-US" altLang="ja-JP" sz="2800" baseline="30000" dirty="0" smtClean="0"/>
              <a:t>th</a:t>
            </a:r>
            <a:r>
              <a:rPr lang="en-US" altLang="ja-JP" sz="2800" dirty="0" smtClean="0"/>
              <a:t>  </a:t>
            </a:r>
            <a:r>
              <a:rPr lang="en-US" altLang="ja-JP" sz="2800" dirty="0" err="1" smtClean="0"/>
              <a:t>recirc</a:t>
            </a:r>
            <a:r>
              <a:rPr lang="en-US" altLang="ja-JP" sz="2800" dirty="0" smtClean="0"/>
              <a:t> sponsor LB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Nov</a:t>
            </a:r>
            <a:endParaRPr lang="en-US" altLang="ja-JP" sz="2600" dirty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309" cy="276999"/>
          </a:xfrm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-65" charset="0"/>
              </a:rPr>
              <a:t>September 2016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dirty="0">
                <a:latin typeface="Times New Roman" pitchFamily="-65" charset="0"/>
              </a:rPr>
              <a:t>Slide </a:t>
            </a:r>
            <a:fld id="{BBACC01B-45E7-4047-AA31-BB21121241F2}" type="slidenum">
              <a:rPr lang="en-US" altLang="ja-JP">
                <a:latin typeface="Times New Roman" pitchFamily="-65" charset="0"/>
              </a:rPr>
              <a:pPr/>
              <a:t>3</a:t>
            </a:fld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Marc Emmelmann (Self)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641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ja-JP" dirty="0" smtClean="0"/>
              <a:t>Accomplishments  </a:t>
            </a:r>
            <a:r>
              <a:rPr lang="en-US" altLang="ja-JP" dirty="0" err="1" smtClean="0"/>
              <a:t>TGai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951413"/>
          </a:xfrm>
        </p:spPr>
        <p:txBody>
          <a:bodyPr/>
          <a:lstStyle/>
          <a:p>
            <a:pPr lvl="1"/>
            <a:r>
              <a:rPr lang="en-US" altLang="ja-JP" sz="2400" dirty="0" smtClean="0"/>
              <a:t>Approve minutes of past meeting and teleconference</a:t>
            </a:r>
          </a:p>
          <a:p>
            <a:pPr lvl="1"/>
            <a:r>
              <a:rPr lang="en-US" altLang="ja-JP" sz="2400" dirty="0" smtClean="0"/>
              <a:t>Continue on comment resolution for 5th</a:t>
            </a:r>
            <a:r>
              <a:rPr lang="en-US" altLang="ja-JP" sz="2400" baseline="30000" dirty="0" smtClean="0"/>
              <a:t>th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Recirc</a:t>
            </a:r>
            <a:r>
              <a:rPr lang="en-US" altLang="ja-JP" sz="2400" dirty="0" smtClean="0"/>
              <a:t> SB</a:t>
            </a:r>
          </a:p>
          <a:p>
            <a:pPr lvl="1"/>
            <a:r>
              <a:rPr lang="en-US" altLang="ja-JP" sz="2400" dirty="0" smtClean="0"/>
              <a:t>Approve to forward the 6th</a:t>
            </a:r>
            <a:r>
              <a:rPr lang="en-US" altLang="ja-JP" sz="2400" baseline="30000" dirty="0" smtClean="0"/>
              <a:t>th</a:t>
            </a:r>
            <a:r>
              <a:rPr lang="en-US" altLang="ja-JP" sz="2400" dirty="0" smtClean="0"/>
              <a:t>  </a:t>
            </a:r>
            <a:r>
              <a:rPr lang="en-US" altLang="ja-JP" sz="2400" dirty="0" err="1" smtClean="0"/>
              <a:t>recirc</a:t>
            </a:r>
            <a:r>
              <a:rPr lang="en-US" altLang="ja-JP" sz="2400" dirty="0" smtClean="0"/>
              <a:t> sponsor LB</a:t>
            </a:r>
          </a:p>
          <a:p>
            <a:pPr lvl="1"/>
            <a:r>
              <a:rPr lang="en-US" altLang="ja-JP" sz="2400" dirty="0" smtClean="0"/>
              <a:t>Approve Timeline</a:t>
            </a:r>
          </a:p>
          <a:p>
            <a:pPr lvl="1"/>
            <a:r>
              <a:rPr lang="en-US" altLang="ja-JP" sz="2400" dirty="0" smtClean="0"/>
              <a:t>Approve Teleconference schedule</a:t>
            </a:r>
          </a:p>
          <a:p>
            <a:pPr lvl="1"/>
            <a:r>
              <a:rPr lang="en-US" altLang="ja-JP" sz="2400" dirty="0" smtClean="0"/>
              <a:t>Approve plan for Nov</a:t>
            </a:r>
          </a:p>
          <a:p>
            <a:pPr lvl="1"/>
            <a:r>
              <a:rPr lang="en-US" altLang="ja-JP" sz="2400" dirty="0" smtClean="0"/>
              <a:t>Resolution for avoiding any potential security issues in the draft</a:t>
            </a:r>
          </a:p>
          <a:p>
            <a:pPr lvl="1"/>
            <a:r>
              <a:rPr lang="en-US" altLang="ja-JP" sz="2400" dirty="0" smtClean="0"/>
              <a:t>Approve Report to EC to forward </a:t>
            </a:r>
            <a:r>
              <a:rPr lang="en-US" altLang="ja-JP" sz="2400" dirty="0" err="1" smtClean="0"/>
              <a:t>TGai</a:t>
            </a:r>
            <a:r>
              <a:rPr lang="en-US" altLang="ja-JP" sz="2400" dirty="0" smtClean="0"/>
              <a:t> D11 to </a:t>
            </a:r>
            <a:r>
              <a:rPr lang="en-US" altLang="ja-JP" sz="2400" dirty="0" err="1" smtClean="0"/>
              <a:t>RevCom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Request conditional approval to forward </a:t>
            </a:r>
            <a:r>
              <a:rPr lang="en-US" altLang="ja-JP" sz="2400" dirty="0" err="1" smtClean="0"/>
              <a:t>TGai</a:t>
            </a:r>
            <a:r>
              <a:rPr lang="en-US" altLang="ja-JP" sz="2400" dirty="0" smtClean="0"/>
              <a:t> D11 to </a:t>
            </a:r>
            <a:r>
              <a:rPr lang="en-US" altLang="ja-JP" sz="2400" dirty="0" err="1" smtClean="0"/>
              <a:t>RevCom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Motion to create D11.0 and initiate recirculation ballot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r>
              <a:rPr lang="en-US" altLang="ja-JP" dirty="0" smtClean="0"/>
              <a:t>September 2016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Marc Emmelmann (Self)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7" name="Textfeld 6"/>
          <p:cNvSpPr txBox="1"/>
          <p:nvPr/>
        </p:nvSpPr>
        <p:spPr>
          <a:xfrm>
            <a:off x="533400" y="1370013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11726" y="1827213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11726" y="2208213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11726" y="2665413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511726" y="3122613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33400" y="3560703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33400" y="4017903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04800" y="4017903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533400" y="4799013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04800" y="4799013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533400" y="5256213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04800" y="5256213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11726" y="6000690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83126" y="6000690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20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1828800"/>
            <a:ext cx="7772400" cy="1066800"/>
          </a:xfrm>
        </p:spPr>
        <p:txBody>
          <a:bodyPr/>
          <a:lstStyle/>
          <a:p>
            <a:r>
              <a:rPr lang="en-US" dirty="0" smtClean="0"/>
              <a:t>Motions external, to be reconfirmed in WG Plenary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September 2016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7005568" y="6475413"/>
            <a:ext cx="153835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 Emmelmann (Self)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6334B10A-C981-7D40-9A54-AFAF1785ABED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TGai</a:t>
            </a:r>
            <a:r>
              <a:rPr lang="en-US" dirty="0" smtClean="0"/>
              <a:t> Draft D11.0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Motion</a:t>
            </a:r>
          </a:p>
          <a:p>
            <a:pPr lvl="1"/>
            <a:r>
              <a:rPr lang="en-US" dirty="0" smtClean="0"/>
              <a:t>Request the IEEE 802 Executive Committee to conditionally approve forwarding P802.11ai D11.0 to </a:t>
            </a:r>
            <a:r>
              <a:rPr lang="en-US" dirty="0" err="1" smtClean="0"/>
              <a:t>RevCom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Result in  TG</a:t>
            </a:r>
          </a:p>
          <a:p>
            <a:pPr lvl="1"/>
            <a:r>
              <a:rPr lang="en-US" dirty="0" smtClean="0"/>
              <a:t>Moved</a:t>
            </a:r>
            <a:r>
              <a:rPr lang="en-US" dirty="0" smtClean="0"/>
              <a:t>:  Dan</a:t>
            </a:r>
          </a:p>
          <a:p>
            <a:pPr lvl="1"/>
            <a:r>
              <a:rPr lang="en-US" dirty="0" smtClean="0"/>
              <a:t>Second: Jon</a:t>
            </a:r>
            <a:endParaRPr lang="en-US" dirty="0" smtClean="0"/>
          </a:p>
          <a:p>
            <a:pPr lvl="1"/>
            <a:r>
              <a:rPr lang="en-US" dirty="0" smtClean="0"/>
              <a:t>Y/N/A:</a:t>
            </a:r>
            <a:r>
              <a:rPr lang="en-US" dirty="0" smtClean="0"/>
              <a:t>  </a:t>
            </a:r>
            <a:r>
              <a:rPr lang="en-US" dirty="0" smtClean="0"/>
              <a:t>4-0-0</a:t>
            </a:r>
            <a:endParaRPr lang="en-US" dirty="0" smtClean="0"/>
          </a:p>
          <a:p>
            <a:pPr lvl="0"/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 2016</a:t>
            </a:r>
            <a:endParaRPr lang="en-US" dirty="0"/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ja-JP" dirty="0"/>
              <a:t>Slide </a:t>
            </a:r>
            <a:fld id="{C135EDA6-BA42-C744-B61A-50B00165168A}" type="slidenum">
              <a:rPr lang="en-US" altLang="ja-JP"/>
              <a:pPr algn="ctr"/>
              <a:t>6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TGai</a:t>
            </a:r>
            <a:r>
              <a:rPr lang="en-US" dirty="0" smtClean="0"/>
              <a:t> Report to EC for forwarding P802.11ai D11.0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Motion:</a:t>
            </a:r>
          </a:p>
          <a:p>
            <a:pPr lvl="1"/>
            <a:r>
              <a:rPr lang="en-US" altLang="ko-KR" dirty="0" smtClean="0"/>
              <a:t>Approve document </a:t>
            </a:r>
            <a:r>
              <a:rPr lang="de-DE" altLang="ko-KR" dirty="0" smtClean="0">
                <a:hlinkClick r:id="rId2"/>
              </a:rPr>
              <a:t>https://mentor.ieee.org/802.11/dcn/16/11-16-1270-02-00ai-p802-11ai-report-to-ec-on-conditional-approval-to-forward-draft-to-revcom.pptx</a:t>
            </a:r>
            <a:r>
              <a:rPr lang="de-DE" altLang="ko-KR" dirty="0" smtClean="0"/>
              <a:t> </a:t>
            </a:r>
            <a:r>
              <a:rPr lang="en-US" altLang="ko-KR" dirty="0" smtClean="0"/>
              <a:t>as the report to the IEEE 802 Executive Committee on the requirements for conditional approval to forward P802.11ai D11.0 to </a:t>
            </a:r>
            <a:r>
              <a:rPr lang="en-US" altLang="ko-KR" dirty="0" err="1" smtClean="0"/>
              <a:t>RevCom</a:t>
            </a:r>
            <a:r>
              <a:rPr lang="en-US" altLang="ko-KR" dirty="0" smtClean="0"/>
              <a:t>, granting the chair editorial license.</a:t>
            </a:r>
            <a:endParaRPr lang="en-US" dirty="0" smtClean="0"/>
          </a:p>
          <a:p>
            <a:r>
              <a:rPr lang="en-US" dirty="0" smtClean="0"/>
              <a:t>Result in TG</a:t>
            </a:r>
            <a:endParaRPr lang="en-US" dirty="0" smtClean="0"/>
          </a:p>
          <a:p>
            <a:pPr lvl="1"/>
            <a:r>
              <a:rPr lang="en-US" dirty="0" smtClean="0"/>
              <a:t>Moved: Peter</a:t>
            </a:r>
          </a:p>
          <a:p>
            <a:pPr lvl="1"/>
            <a:r>
              <a:rPr lang="en-US" dirty="0" smtClean="0"/>
              <a:t>Second: Dan</a:t>
            </a:r>
            <a:endParaRPr lang="en-US" dirty="0" smtClean="0"/>
          </a:p>
          <a:p>
            <a:pPr lvl="1"/>
            <a:r>
              <a:rPr lang="en-US" dirty="0" smtClean="0"/>
              <a:t>Y</a:t>
            </a:r>
            <a:r>
              <a:rPr lang="en-US" dirty="0" smtClean="0"/>
              <a:t>/N/A: 4-0-0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 2016</a:t>
            </a:r>
            <a:endParaRPr lang="en-US" dirty="0"/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ja-JP" dirty="0"/>
              <a:t>Slide </a:t>
            </a:r>
            <a:fld id="{C135EDA6-BA42-C744-B61A-50B00165168A}" type="slidenum">
              <a:rPr lang="en-US" altLang="ja-JP"/>
              <a:pPr algn="ctr"/>
              <a:t>7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7772400" cy="1066800"/>
          </a:xfrm>
        </p:spPr>
        <p:txBody>
          <a:bodyPr/>
          <a:lstStyle/>
          <a:p>
            <a:r>
              <a:rPr lang="en-US" dirty="0" smtClean="0"/>
              <a:t>Administrative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 Emmelmann (Self)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Timeline (unchanged)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altLang="ja-JP" dirty="0" smtClean="0"/>
              <a:t>September 2016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Marc Emmelmann (Self)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1148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</a:p>
          <a:p>
            <a:pPr lvl="1"/>
            <a:r>
              <a:rPr lang="en-US" altLang="ja-JP" dirty="0" smtClean="0"/>
              <a:t>WG Letter Ballots Initial / Recirc		Mar14/Sep14/Jan15/</a:t>
            </a:r>
            <a:br>
              <a:rPr lang="en-US" altLang="ja-JP" dirty="0" smtClean="0"/>
            </a:br>
            <a:r>
              <a:rPr lang="en-US" altLang="ja-JP" dirty="0" smtClean="0"/>
              <a:t>						Mar15/Jul15/Aug15</a:t>
            </a:r>
          </a:p>
          <a:p>
            <a:pPr lvl="1"/>
            <a:r>
              <a:rPr lang="en-US" altLang="ja-JP" dirty="0" smtClean="0"/>
              <a:t>MEC Done				Nov14		</a:t>
            </a:r>
          </a:p>
          <a:p>
            <a:pPr lvl="1"/>
            <a:r>
              <a:rPr lang="en-US" altLang="ja-JP" dirty="0" smtClean="0"/>
              <a:t>Form Sponsor Ballot Pool / Reform	            	Mar15</a:t>
            </a:r>
          </a:p>
          <a:p>
            <a:pPr lvl="1"/>
            <a:r>
              <a:rPr lang="en-US" altLang="ja-JP" dirty="0" smtClean="0"/>
              <a:t>IEEE-SA Sponsor Ballots Initial / Recirc         Sep 15/Mar 16/Aug 16</a:t>
            </a:r>
            <a:br>
              <a:rPr lang="en-US" altLang="ja-JP" dirty="0" smtClean="0"/>
            </a:br>
            <a:r>
              <a:rPr lang="en-US" altLang="ja-JP" dirty="0" smtClean="0"/>
              <a:t>						Sep 16/Oct 16</a:t>
            </a:r>
          </a:p>
          <a:p>
            <a:pPr lvl="1"/>
            <a:r>
              <a:rPr lang="en-US" altLang="ja-JP" dirty="0" smtClean="0"/>
              <a:t>Final 802.11 WG Approval	                             Sep 16</a:t>
            </a:r>
          </a:p>
          <a:p>
            <a:pPr lvl="1"/>
            <a:r>
              <a:rPr lang="en-US" altLang="ja-JP" dirty="0" smtClean="0"/>
              <a:t>final or Conditional 802 EC Approval           	Oct 4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, 2016 (</a:t>
            </a:r>
            <a:r>
              <a:rPr lang="en-US" altLang="ja-JP" dirty="0" err="1" smtClean="0"/>
              <a:t>telco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RevCom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	Dec 16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8503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960</Words>
  <Application>Microsoft Macintosh PowerPoint</Application>
  <PresentationFormat>Bildschirmpräsentation (4:3)</PresentationFormat>
  <Paragraphs>168</Paragraphs>
  <Slides>13</Slides>
  <Notes>6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802-11-Submission</vt:lpstr>
      <vt:lpstr>IEEE 802.11 TGai Closing Report Warsaw September 2016</vt:lpstr>
      <vt:lpstr>Abstract</vt:lpstr>
      <vt:lpstr>IEEE 802.11 FILS TGai – September 2016 Warsaw</vt:lpstr>
      <vt:lpstr>Accomplishments  TGai</vt:lpstr>
      <vt:lpstr>Motions external, to be reconfirmed in WG Plenary</vt:lpstr>
      <vt:lpstr>TGai Draft D11.0 to RevCom</vt:lpstr>
      <vt:lpstr>TGai Report to EC for forwarding P802.11ai D11.0 to RevCom</vt:lpstr>
      <vt:lpstr>Administrative</vt:lpstr>
      <vt:lpstr>Timeline (unchanged)</vt:lpstr>
      <vt:lpstr>Teleconference Schedule </vt:lpstr>
      <vt:lpstr>Plan for November</vt:lpstr>
      <vt:lpstr>Reference</vt:lpstr>
      <vt:lpstr>Thanks to all who participated!</vt:lpstr>
    </vt:vector>
  </TitlesOfParts>
  <Manager/>
  <Company>Self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2016 TGai Closing Report</dc:title>
  <dc:subject/>
  <dc:creator>Marc Emmelmann</dc:creator>
  <cp:keywords/>
  <dc:description/>
  <cp:lastModifiedBy>Marc Emmelmann</cp:lastModifiedBy>
  <cp:revision>579</cp:revision>
  <cp:lastPrinted>1998-02-10T13:28:06Z</cp:lastPrinted>
  <dcterms:created xsi:type="dcterms:W3CDTF">2016-09-15T13:42:42Z</dcterms:created>
  <dcterms:modified xsi:type="dcterms:W3CDTF">2016-09-15T13:50:53Z</dcterms:modified>
  <cp:category/>
</cp:coreProperties>
</file>