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70" r:id="rId2"/>
    <p:sldId id="525" r:id="rId3"/>
    <p:sldId id="526" r:id="rId4"/>
    <p:sldId id="473" r:id="rId5"/>
    <p:sldId id="497" r:id="rId6"/>
    <p:sldId id="477" r:id="rId7"/>
    <p:sldId id="474" r:id="rId8"/>
    <p:sldId id="478" r:id="rId9"/>
    <p:sldId id="475" r:id="rId10"/>
    <p:sldId id="499" r:id="rId11"/>
    <p:sldId id="527" r:id="rId12"/>
    <p:sldId id="413" r:id="rId13"/>
    <p:sldId id="532" r:id="rId14"/>
    <p:sldId id="535" r:id="rId15"/>
    <p:sldId id="533" r:id="rId16"/>
    <p:sldId id="534" r:id="rId1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89E6"/>
    <a:srgbClr val="EFEF57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9" autoAdjust="0"/>
    <p:restoredTop sz="98780" autoAdjust="0"/>
  </p:normalViewPr>
  <p:slideViewPr>
    <p:cSldViewPr>
      <p:cViewPr>
        <p:scale>
          <a:sx n="80" d="100"/>
          <a:sy n="80" d="100"/>
        </p:scale>
        <p:origin x="-90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87272" y="6475413"/>
            <a:ext cx="205665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Ron Porat, Broadcom,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September, 2016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September, 2016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Ron Porat, Broadcom,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September, 2016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Ron Porat, Broadcom,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8505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September,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Ron Porat, Broadcom,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September, 2016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Ron Porat, Broadcom,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September, 2016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Ron Porat, Broadcom,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September, 2016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Ron Porat, Broadcom,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September, 2016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Ron Porat, Broadcom, et. al.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September, 2016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Ron Porat, Broadcom, et. al.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September, 2016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Ron Porat, Broadcom, et. al.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September, 2016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Ron Porat, Broadcom,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6203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September,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02450" y="6475413"/>
            <a:ext cx="164147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Ron Porat, Broadcom,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802.11-16/1167r1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239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mailto:david.halls@toshiba-trel.com" TargetMode="External"/><Relationship Id="rId3" Type="http://schemas.openxmlformats.org/officeDocument/2006/relationships/hyperlink" Target="mailto:narendar.madhavan@toshiba.co.jp" TargetMode="External"/><Relationship Id="rId7" Type="http://schemas.openxmlformats.org/officeDocument/2006/relationships/hyperlink" Target="mailto:kouji.horisaki@toshiba.co.jp" TargetMode="External"/><Relationship Id="rId2" Type="http://schemas.openxmlformats.org/officeDocument/2006/relationships/hyperlink" Target="mailto:tomo.adachi@toshiba.co.j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tsuguhide.aoki@toshiba.co.jp" TargetMode="External"/><Relationship Id="rId11" Type="http://schemas.openxmlformats.org/officeDocument/2006/relationships/hyperlink" Target="mailto:fengming.cao@toshiba-trel.com" TargetMode="External"/><Relationship Id="rId5" Type="http://schemas.openxmlformats.org/officeDocument/2006/relationships/hyperlink" Target="mailto:toshihisa.nabetani@toshiba.co.jp" TargetMode="External"/><Relationship Id="rId10" Type="http://schemas.openxmlformats.org/officeDocument/2006/relationships/hyperlink" Target="mailto:zubeir.bocus@toshiba-trel.com" TargetMode="External"/><Relationship Id="rId4" Type="http://schemas.openxmlformats.org/officeDocument/2006/relationships/hyperlink" Target="mailto:kentaro.taniguchi@toshiba.co.jp" TargetMode="External"/><Relationship Id="rId9" Type="http://schemas.openxmlformats.org/officeDocument/2006/relationships/hyperlink" Target="mailto:filippo.tosato@toshiba-trel.com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UL MU Clarification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September,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334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2016-09-12</a:t>
            </a:r>
            <a:endParaRPr lang="en-US" sz="2000" b="0" dirty="0" smtClean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4100894"/>
              </p:ext>
            </p:extLst>
          </p:nvPr>
        </p:nvGraphicFramePr>
        <p:xfrm>
          <a:off x="914400" y="2209800"/>
          <a:ext cx="7239000" cy="22791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Andrew Blanksby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Mingyue Ji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September, 2016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6986260"/>
              </p:ext>
            </p:extLst>
          </p:nvPr>
        </p:nvGraphicFramePr>
        <p:xfrm>
          <a:off x="381000" y="1193248"/>
          <a:ext cx="8153400" cy="46713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Tomoko Adachi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Toshiba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2"/>
                        </a:rPr>
                        <a:t>tomo.adachi@toshiba.co.jp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Narendar Madhavan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3"/>
                        </a:rPr>
                        <a:t>narendar.madhavan@toshiba.co.jp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Kentaro Taniguchi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4"/>
                        </a:rPr>
                        <a:t>kentaro.taniguchi@toshiba.co.jp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Toshihisa Nabetani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5"/>
                        </a:rPr>
                        <a:t>toshihisa.nabetani@toshiba.co.jp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Tsuguhide Aoki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6"/>
                        </a:rPr>
                        <a:t>tsuguhide.aoki@toshiba.co.jp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Koji Horisaki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7"/>
                        </a:rPr>
                        <a:t>kouji.horisaki@toshiba.co.jp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David Halls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8"/>
                        </a:rPr>
                        <a:t>david.halls@toshiba-trel.com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Filippo Tosato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9"/>
                        </a:rPr>
                        <a:t>filippo.tosato@toshiba-trel.com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Zubeir Bocus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10"/>
                        </a:rPr>
                        <a:t>zubeir.bocus@toshiba-trel.com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Fengming Cao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11"/>
                        </a:rPr>
                        <a:t>fengming.cao@toshiba-trel.com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Parag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Kulkarni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parag.kulkarni@toshiba-trel.com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615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September, 2016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4494210"/>
              </p:ext>
            </p:extLst>
          </p:nvPr>
        </p:nvGraphicFramePr>
        <p:xfrm>
          <a:off x="381000" y="1219200"/>
          <a:ext cx="8153400" cy="1916430"/>
        </p:xfrm>
        <a:graphic>
          <a:graphicData uri="http://schemas.openxmlformats.org/drawingml/2006/table">
            <a:tbl>
              <a:tblPr firstRow="1" bandRow="1"/>
              <a:tblGrid>
                <a:gridCol w="1600200"/>
                <a:gridCol w="1295400"/>
                <a:gridCol w="1841221"/>
                <a:gridCol w="1282979"/>
                <a:gridCol w="2133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Minho Cheong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Newracom, Inc.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9008 Research </a:t>
                      </a: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Dr, 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Irvine, CA 92618 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+1-949-390-7146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minho.cheong@newracom.com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Reza Hedayat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reza.hedayat@newracom.com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Young Hoon Kwon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younghoon.kwon@newracom.com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Yongho Seok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yongho.seok@newracom.com</a:t>
                      </a: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04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Daewon Lee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daewon.lee@newracom.com</a:t>
                      </a: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6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Yujin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Noh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yujin.noh@newracom.com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0363694"/>
              </p:ext>
            </p:extLst>
          </p:nvPr>
        </p:nvGraphicFramePr>
        <p:xfrm>
          <a:off x="381000" y="3135630"/>
          <a:ext cx="8153400" cy="628650"/>
        </p:xfrm>
        <a:graphic>
          <a:graphicData uri="http://schemas.openxmlformats.org/drawingml/2006/table">
            <a:tbl>
              <a:tblPr firstRow="1" bandRow="1"/>
              <a:tblGrid>
                <a:gridCol w="1600200"/>
                <a:gridCol w="1295400"/>
                <a:gridCol w="1841221"/>
                <a:gridCol w="1282979"/>
                <a:gridCol w="2133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Sigurd</a:t>
                      </a:r>
                      <a:r>
                        <a:rPr lang="en-GB" sz="1100" baseline="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Schelstraete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err="1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Quantenna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3450 W. Warren Ave, Fremont, CA 94538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Sigurd@quantenna.com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Huizhao</a:t>
                      </a:r>
                      <a:r>
                        <a:rPr lang="en-GB" sz="1100" baseline="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Wang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hwang@quanetnna.com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5558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sz="2400" dirty="0" smtClean="0"/>
              <a:t>Outline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980" y="1363653"/>
            <a:ext cx="8763000" cy="4732347"/>
          </a:xfrm>
        </p:spPr>
        <p:txBody>
          <a:bodyPr>
            <a:normAutofit/>
          </a:bodyPr>
          <a:lstStyle/>
          <a:p>
            <a:endParaRPr lang="en-US" sz="1600" dirty="0" smtClean="0"/>
          </a:p>
          <a:p>
            <a:r>
              <a:rPr lang="en-US" dirty="0" smtClean="0"/>
              <a:t>Provide two clarifications for UL Trig PPDU:</a:t>
            </a:r>
          </a:p>
          <a:p>
            <a:pPr lvl="1"/>
            <a:r>
              <a:rPr lang="en-US" sz="1600" dirty="0" smtClean="0"/>
              <a:t>Adjustments for </a:t>
            </a:r>
            <a:r>
              <a:rPr lang="en-US" sz="1600" dirty="0" err="1" smtClean="0"/>
              <a:t>beamforming</a:t>
            </a:r>
            <a:r>
              <a:rPr lang="en-US" sz="1600" dirty="0" smtClean="0"/>
              <a:t> in UL Trig PPDU</a:t>
            </a:r>
          </a:p>
          <a:p>
            <a:pPr lvl="1"/>
            <a:r>
              <a:rPr lang="en-US" sz="1600" dirty="0" smtClean="0"/>
              <a:t>Construction of 1x LTF for UL MU-MIMO</a:t>
            </a:r>
            <a:endParaRPr lang="en-US" sz="1600" dirty="0" smtClean="0"/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September,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sz="2400" dirty="0" err="1" smtClean="0"/>
              <a:t>Beamforming</a:t>
            </a:r>
            <a:r>
              <a:rPr lang="en-US" sz="2400" dirty="0" smtClean="0"/>
              <a:t> in UL 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980" y="1363653"/>
            <a:ext cx="8763000" cy="4732347"/>
          </a:xfrm>
        </p:spPr>
        <p:txBody>
          <a:bodyPr>
            <a:normAutofit/>
          </a:bodyPr>
          <a:lstStyle/>
          <a:p>
            <a:pPr marL="285750" lvl="1" algn="just">
              <a:buFont typeface="Arial" panose="020B0604020202020204" pitchFamily="34" charset="0"/>
              <a:buChar char="•"/>
            </a:pPr>
            <a:r>
              <a:rPr lang="en-US" altLang="zh-CN" dirty="0" smtClean="0"/>
              <a:t>Currently the AP decides on all parameters for UL Trig PPDU except for </a:t>
            </a:r>
            <a:r>
              <a:rPr lang="en-US" altLang="zh-CN" dirty="0" err="1" smtClean="0"/>
              <a:t>beamforming</a:t>
            </a:r>
            <a:r>
              <a:rPr lang="en-US" altLang="zh-CN" dirty="0" smtClean="0"/>
              <a:t> -</a:t>
            </a:r>
            <a:r>
              <a:rPr lang="en-US" altLang="zh-CN" dirty="0" err="1"/>
              <a:t>b</a:t>
            </a:r>
            <a:r>
              <a:rPr lang="en-US" altLang="zh-CN" dirty="0" err="1" smtClean="0"/>
              <a:t>eamforming</a:t>
            </a:r>
            <a:r>
              <a:rPr lang="en-US" altLang="zh-CN" dirty="0" smtClean="0"/>
              <a:t> for STA that are capable of </a:t>
            </a:r>
            <a:r>
              <a:rPr lang="en-US" altLang="zh-CN" dirty="0" err="1" smtClean="0"/>
              <a:t>beamforming</a:t>
            </a:r>
            <a:r>
              <a:rPr lang="en-US" altLang="zh-CN" dirty="0" smtClean="0"/>
              <a:t> in the UL is decided by the STA.</a:t>
            </a:r>
          </a:p>
          <a:p>
            <a:pPr marL="285750" lvl="1" algn="just">
              <a:buFont typeface="Arial" panose="020B0604020202020204" pitchFamily="34" charset="0"/>
              <a:buChar char="•"/>
            </a:pPr>
            <a:endParaRPr lang="en-US" altLang="zh-CN" dirty="0" smtClean="0"/>
          </a:p>
          <a:p>
            <a:pPr marL="285750" lvl="1" algn="just">
              <a:buFont typeface="Arial" panose="020B0604020202020204" pitchFamily="34" charset="0"/>
              <a:buChar char="•"/>
            </a:pPr>
            <a:r>
              <a:rPr lang="en-US" altLang="zh-CN" dirty="0" smtClean="0"/>
              <a:t>However, if the STA is not careful it may not meet the target RSSI provided by the AP if it changes transmission modes from open loop to </a:t>
            </a:r>
            <a:r>
              <a:rPr lang="en-US" altLang="zh-CN" dirty="0" err="1" smtClean="0"/>
              <a:t>beamforming</a:t>
            </a:r>
            <a:r>
              <a:rPr lang="en-US" altLang="zh-CN" dirty="0" smtClean="0"/>
              <a:t> or vice versa. </a:t>
            </a:r>
          </a:p>
          <a:p>
            <a:pPr marL="285750" lvl="1" algn="just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lvl="1" algn="just">
              <a:buFont typeface="Arial" panose="020B0604020202020204" pitchFamily="34" charset="0"/>
              <a:buChar char="•"/>
            </a:pPr>
            <a:r>
              <a:rPr lang="en-US" dirty="0" smtClean="0"/>
              <a:t>We therefore propose to add the following text: A </a:t>
            </a:r>
            <a:r>
              <a:rPr lang="en-US" dirty="0"/>
              <a:t>STA that applies </a:t>
            </a:r>
            <a:r>
              <a:rPr lang="en-US" dirty="0" err="1"/>
              <a:t>beamforming</a:t>
            </a:r>
            <a:r>
              <a:rPr lang="en-US" dirty="0"/>
              <a:t> (BF) in the UL should take the BF gain into account </a:t>
            </a:r>
            <a:r>
              <a:rPr lang="en-US" dirty="0" smtClean="0"/>
              <a:t>when </a:t>
            </a:r>
            <a:r>
              <a:rPr lang="en-US" dirty="0"/>
              <a:t>calculating the </a:t>
            </a:r>
            <a:r>
              <a:rPr lang="en-US" dirty="0" smtClean="0"/>
              <a:t>transmit </a:t>
            </a:r>
            <a:r>
              <a:rPr lang="en-US" dirty="0"/>
              <a:t>power needed to meet the target </a:t>
            </a:r>
            <a:r>
              <a:rPr lang="en-US" dirty="0" smtClean="0"/>
              <a:t>RSSI.</a:t>
            </a:r>
            <a:endParaRPr lang="en-US" dirty="0"/>
          </a:p>
          <a:p>
            <a:pPr marL="342900" lvl="1" indent="-342900" algn="just">
              <a:buFontTx/>
              <a:buChar char="•"/>
            </a:pPr>
            <a:endParaRPr lang="en-US" altLang="zh-CN" dirty="0"/>
          </a:p>
          <a:p>
            <a:pPr lvl="1"/>
            <a:endParaRPr lang="en-US" sz="1400" dirty="0" smtClean="0"/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September,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</p:spTree>
    <p:extLst>
      <p:ext uri="{BB962C8B-B14F-4D97-AF65-F5344CB8AC3E}">
        <p14:creationId xmlns:p14="http://schemas.microsoft.com/office/powerpoint/2010/main" val="28188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sz="2400" dirty="0" smtClean="0"/>
              <a:t>1x LTF for UL MU-MIMO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980" y="1363653"/>
            <a:ext cx="8763000" cy="4732347"/>
          </a:xfrm>
        </p:spPr>
        <p:txBody>
          <a:bodyPr>
            <a:normAutofit/>
          </a:bodyPr>
          <a:lstStyle/>
          <a:p>
            <a:pPr marL="285750" lvl="1" algn="just">
              <a:buFont typeface="Arial" panose="020B0604020202020204" pitchFamily="34" charset="0"/>
              <a:buChar char="•"/>
            </a:pPr>
            <a:r>
              <a:rPr lang="en-US" altLang="zh-CN" dirty="0" smtClean="0"/>
              <a:t>Currently in draft 0.4: “</a:t>
            </a:r>
            <a:r>
              <a:rPr lang="en-US" dirty="0"/>
              <a:t>It is mandatory to support transmission of 1x HE-LTF in an UL MU-MIMO PPDU over the full bandwidth, for a STA declaring support for UL </a:t>
            </a:r>
            <a:r>
              <a:rPr lang="en-US" dirty="0" smtClean="0"/>
              <a:t>MU-MIMO”.</a:t>
            </a:r>
          </a:p>
          <a:p>
            <a:pPr marL="285750" lvl="1" algn="just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342900" lvl="1" indent="-342900" algn="just">
              <a:buFontTx/>
              <a:buChar char="•"/>
            </a:pPr>
            <a:r>
              <a:rPr lang="en-US" dirty="0"/>
              <a:t>1xLTF was added in July as mandatory feature at the STA to enable the AP to decode UL MU-MIMO </a:t>
            </a:r>
            <a:r>
              <a:rPr lang="en-US" u="sng" dirty="0"/>
              <a:t>without</a:t>
            </a:r>
            <a:r>
              <a:rPr lang="en-US" dirty="0"/>
              <a:t> the need to do CFO estimation during the HE-LTF </a:t>
            </a:r>
            <a:r>
              <a:rPr lang="en-US" dirty="0" smtClean="0"/>
              <a:t>field</a:t>
            </a:r>
          </a:p>
          <a:p>
            <a:pPr marL="685800" lvl="2" indent="-342900" algn="just"/>
            <a:r>
              <a:rPr lang="en-US" dirty="0" smtClean="0"/>
              <a:t>Note that using 2x LTF and </a:t>
            </a:r>
            <a:r>
              <a:rPr lang="en-US" dirty="0" err="1" smtClean="0"/>
              <a:t>especialy</a:t>
            </a:r>
            <a:r>
              <a:rPr lang="en-US" dirty="0" smtClean="0"/>
              <a:t> 4x LTF is </a:t>
            </a:r>
            <a:r>
              <a:rPr lang="en-US" dirty="0"/>
              <a:t>more likely </a:t>
            </a:r>
            <a:r>
              <a:rPr lang="en-US" dirty="0" smtClean="0"/>
              <a:t>to require CFO estimation </a:t>
            </a:r>
            <a:r>
              <a:rPr lang="en-US" dirty="0"/>
              <a:t>d</a:t>
            </a:r>
            <a:r>
              <a:rPr lang="en-US" dirty="0" smtClean="0"/>
              <a:t>uring the HE-LTF field since the duration of that field is 2x or 4x longer</a:t>
            </a:r>
            <a:endParaRPr lang="en-US" dirty="0"/>
          </a:p>
          <a:p>
            <a:pPr marL="342900" lvl="1" indent="-342900" algn="just">
              <a:buFontTx/>
              <a:buChar char="•"/>
            </a:pPr>
            <a:endParaRPr lang="en-US" dirty="0"/>
          </a:p>
          <a:p>
            <a:pPr marL="342900" lvl="1" indent="-342900" algn="just">
              <a:buFontTx/>
              <a:buChar char="•"/>
            </a:pPr>
            <a:r>
              <a:rPr lang="en-US" dirty="0"/>
              <a:t>To minimize </a:t>
            </a:r>
            <a:r>
              <a:rPr lang="en-US" dirty="0" smtClean="0"/>
              <a:t>transmission options for the newly adopted mode, </a:t>
            </a:r>
            <a:r>
              <a:rPr lang="en-US" dirty="0"/>
              <a:t>maximize performance, and keep PAPR low we propose to only have one option, namely use no pilots (as in 11n) and no P matrix masking:</a:t>
            </a:r>
          </a:p>
          <a:p>
            <a:pPr marL="685800" lvl="2" indent="-342900" algn="just"/>
            <a:r>
              <a:rPr lang="en-US" dirty="0"/>
              <a:t>Provides better performance than SS pilots since every 4</a:t>
            </a:r>
            <a:r>
              <a:rPr lang="en-US" baseline="30000" dirty="0"/>
              <a:t>th</a:t>
            </a:r>
            <a:r>
              <a:rPr lang="en-US" dirty="0"/>
              <a:t> tone is occupied</a:t>
            </a:r>
          </a:p>
          <a:p>
            <a:pPr marL="685800" lvl="2" indent="-342900" algn="just"/>
            <a:r>
              <a:rPr lang="en-US" dirty="0"/>
              <a:t>P matrix masking increases PAPR from the designed range of 4-5dB to 7.5dB</a:t>
            </a:r>
          </a:p>
          <a:p>
            <a:pPr marL="285750" lvl="1" algn="just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lvl="1"/>
            <a:endParaRPr lang="en-US" sz="1400" dirty="0" smtClean="0"/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September,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</p:spTree>
    <p:extLst>
      <p:ext uri="{BB962C8B-B14F-4D97-AF65-F5344CB8AC3E}">
        <p14:creationId xmlns:p14="http://schemas.microsoft.com/office/powerpoint/2010/main" val="582120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381000"/>
          </a:xfrm>
        </p:spPr>
        <p:txBody>
          <a:bodyPr/>
          <a:lstStyle/>
          <a:p>
            <a:r>
              <a:rPr lang="en-US" sz="2400" dirty="0" smtClean="0"/>
              <a:t>SP #1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980" y="1363653"/>
            <a:ext cx="8763000" cy="4732347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Do you support adding to D0.4 in page 227 line 7 the following </a:t>
            </a:r>
            <a:r>
              <a:rPr lang="en-US" sz="1800" dirty="0"/>
              <a:t>statement: </a:t>
            </a:r>
            <a:r>
              <a:rPr lang="en-US" sz="1800" b="1" dirty="0"/>
              <a:t>A STA that applies </a:t>
            </a:r>
            <a:r>
              <a:rPr lang="en-US" sz="1800" b="1" dirty="0" err="1"/>
              <a:t>beamforming</a:t>
            </a:r>
            <a:r>
              <a:rPr lang="en-US" sz="1800" b="1" dirty="0"/>
              <a:t> (BF) in the UL should take the BF gain into account when calculating the transmit power needed to meet the target RSSI. </a:t>
            </a:r>
            <a:endParaRPr lang="en-US" b="1" dirty="0"/>
          </a:p>
          <a:p>
            <a:pPr lvl="1"/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lvl="1"/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September,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</p:spTree>
    <p:extLst>
      <p:ext uri="{BB962C8B-B14F-4D97-AF65-F5344CB8AC3E}">
        <p14:creationId xmlns:p14="http://schemas.microsoft.com/office/powerpoint/2010/main" val="204427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14400"/>
            <a:ext cx="7772400" cy="381000"/>
          </a:xfrm>
        </p:spPr>
        <p:txBody>
          <a:bodyPr/>
          <a:lstStyle/>
          <a:p>
            <a:r>
              <a:rPr lang="en-US" sz="2200" dirty="0" smtClean="0"/>
              <a:t>SP </a:t>
            </a:r>
            <a:r>
              <a:rPr lang="en-US" sz="2200" dirty="0" smtClean="0"/>
              <a:t>#2</a:t>
            </a:r>
            <a:endParaRPr lang="en-US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September,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152400" y="1295400"/>
            <a:ext cx="90678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sz="1600" b="1" dirty="0">
              <a:solidFill>
                <a:srgbClr val="FF0000"/>
              </a:solidFill>
              <a:sym typeface="Wingdings" panose="05000000000000000000" pitchFamily="2" charset="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1925" y="1947446"/>
            <a:ext cx="86106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Do you support </a:t>
            </a:r>
            <a:r>
              <a:rPr lang="en-US" sz="1800" dirty="0" smtClean="0"/>
              <a:t>to add to D0.4 on page 186 line 52 </a:t>
            </a:r>
            <a:r>
              <a:rPr lang="en-US" sz="1800" dirty="0"/>
              <a:t>(after “It is mandatory to support transmission of 1x HE-LTF in an UL MU-MIMO PPDU over the full bandwidth, for a STA declaring support for UL MU-MIMO</a:t>
            </a:r>
            <a:r>
              <a:rPr lang="en-US" sz="1800" dirty="0" smtClean="0"/>
              <a:t>”) the following sentence: </a:t>
            </a:r>
            <a:r>
              <a:rPr lang="en-US" sz="1800" b="1" dirty="0"/>
              <a:t>W</a:t>
            </a:r>
            <a:r>
              <a:rPr lang="en-US" sz="1800" b="1" dirty="0" smtClean="0"/>
              <a:t>hen </a:t>
            </a:r>
            <a:r>
              <a:rPr lang="en-US" sz="1800" b="1" dirty="0"/>
              <a:t>1xLTF is used for full BW UL MU-MIMO, no pilots (in the LTF field) or frequency domain masking are </a:t>
            </a:r>
            <a:r>
              <a:rPr lang="en-US" sz="1800" b="1" dirty="0" smtClean="0"/>
              <a:t>applied</a:t>
            </a:r>
            <a:r>
              <a:rPr lang="en-US" sz="1800" dirty="0" smtClean="0"/>
              <a:t>.</a:t>
            </a:r>
            <a:endParaRPr lang="en-US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1" dirty="0" smtClean="0"/>
              <a:t>Yes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1" dirty="0" smtClean="0"/>
              <a:t>No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1" dirty="0" smtClean="0"/>
              <a:t>ABS 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440555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9749191"/>
              </p:ext>
            </p:extLst>
          </p:nvPr>
        </p:nvGraphicFramePr>
        <p:xfrm>
          <a:off x="685800" y="1066800"/>
          <a:ext cx="7772400" cy="47446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September, 2016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Ron Porat, Broadcom,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34132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6157087"/>
              </p:ext>
            </p:extLst>
          </p:nvPr>
        </p:nvGraphicFramePr>
        <p:xfrm>
          <a:off x="731687" y="1252407"/>
          <a:ext cx="7772400" cy="2428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Tao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ttian@qti.qualcomm.com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September, 2016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Ron Porat, Broadcom,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2683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September, 2016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3814483"/>
              </p:ext>
            </p:extLst>
          </p:nvPr>
        </p:nvGraphicFramePr>
        <p:xfrm>
          <a:off x="762000" y="1752600"/>
          <a:ext cx="7239000" cy="26619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September, 2016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8997734"/>
              </p:ext>
            </p:extLst>
          </p:nvPr>
        </p:nvGraphicFramePr>
        <p:xfrm>
          <a:off x="762000" y="1524000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6178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September, 2016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5781001"/>
              </p:ext>
            </p:extLst>
          </p:nvPr>
        </p:nvGraphicFramePr>
        <p:xfrm>
          <a:off x="789972" y="4648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762000" y="1219200"/>
          <a:ext cx="7239000" cy="30434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September, 2016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7" name="Table 12"/>
          <p:cNvGraphicFramePr>
            <a:graphicFrameLocks noGrp="1"/>
          </p:cNvGraphicFramePr>
          <p:nvPr/>
        </p:nvGraphicFramePr>
        <p:xfrm>
          <a:off x="762000" y="990600"/>
          <a:ext cx="7467600" cy="52335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X. Yang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Jian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ross.yujian@huawei.com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Ming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ming.gan@huawei.com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zh-CN" alt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September, 2016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September, 2016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2754438"/>
              </p:ext>
            </p:extLst>
          </p:nvPr>
        </p:nvGraphicFramePr>
        <p:xfrm>
          <a:off x="381000" y="1193248"/>
          <a:ext cx="8153400" cy="40504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+81 46 859 3135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+81 46 859 5097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Arial"/>
                        </a:rPr>
                        <a:t>+81 46 859 5107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46 859 3494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+81 46 859 4233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+81 46 859 4222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+81 46 840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3759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114925</TotalTime>
  <Words>1684</Words>
  <Application>Microsoft Office PowerPoint</Application>
  <PresentationFormat>On-screen Show (4:3)</PresentationFormat>
  <Paragraphs>592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802-11-Submission</vt:lpstr>
      <vt:lpstr>UL MU Clarification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Outline</vt:lpstr>
      <vt:lpstr>Beamforming in UL  </vt:lpstr>
      <vt:lpstr>1x LTF for UL MU-MIMO</vt:lpstr>
      <vt:lpstr>SP #1 </vt:lpstr>
      <vt:lpstr>SP #2</vt:lpstr>
    </vt:vector>
  </TitlesOfParts>
  <Company>Marvell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Ron Porat</cp:lastModifiedBy>
  <cp:revision>2461</cp:revision>
  <cp:lastPrinted>1998-02-10T13:28:06Z</cp:lastPrinted>
  <dcterms:created xsi:type="dcterms:W3CDTF">2007-05-21T21:00:37Z</dcterms:created>
  <dcterms:modified xsi:type="dcterms:W3CDTF">2016-09-12T19:24:23Z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