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25" r:id="rId3"/>
    <p:sldId id="526" r:id="rId4"/>
    <p:sldId id="473" r:id="rId5"/>
    <p:sldId id="497" r:id="rId6"/>
    <p:sldId id="477" r:id="rId7"/>
    <p:sldId id="474" r:id="rId8"/>
    <p:sldId id="478" r:id="rId9"/>
    <p:sldId id="475" r:id="rId10"/>
    <p:sldId id="499" r:id="rId11"/>
    <p:sldId id="527" r:id="rId12"/>
    <p:sldId id="413" r:id="rId13"/>
    <p:sldId id="532" r:id="rId14"/>
    <p:sldId id="535" r:id="rId15"/>
    <p:sldId id="533" r:id="rId16"/>
    <p:sldId id="53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8780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September,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802.11-16/1167r0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UL MU Clarification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00894"/>
              </p:ext>
            </p:extLst>
          </p:nvPr>
        </p:nvGraphicFramePr>
        <p:xfrm>
          <a:off x="914400" y="22098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6260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94210"/>
              </p:ext>
            </p:extLst>
          </p:nvPr>
        </p:nvGraphicFramePr>
        <p:xfrm>
          <a:off x="381000" y="12192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3694"/>
              </p:ext>
            </p:extLst>
          </p:nvPr>
        </p:nvGraphicFramePr>
        <p:xfrm>
          <a:off x="381000" y="31356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dirty="0" smtClean="0"/>
              <a:t>Provide two clarifications for UL Trig PPDU:</a:t>
            </a:r>
          </a:p>
          <a:p>
            <a:pPr lvl="1"/>
            <a:r>
              <a:rPr lang="en-US" sz="1600" dirty="0" smtClean="0"/>
              <a:t>Adjustments for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in UL Trig PPDU</a:t>
            </a:r>
          </a:p>
          <a:p>
            <a:pPr lvl="1"/>
            <a:r>
              <a:rPr lang="en-US" sz="1600" dirty="0" smtClean="0"/>
              <a:t>Construction of 1x LTF for UL MU-MIMO</a:t>
            </a:r>
            <a:endParaRPr lang="en-US" sz="16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err="1" smtClean="0"/>
              <a:t>Beamforming</a:t>
            </a:r>
            <a:r>
              <a:rPr lang="en-US" sz="2400" dirty="0" smtClean="0"/>
              <a:t> in UL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Currently the AP decides on all parameters for UL Trig PPDU except for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-</a:t>
            </a:r>
            <a:r>
              <a:rPr lang="en-US" altLang="zh-CN" dirty="0" err="1"/>
              <a:t>b</a:t>
            </a:r>
            <a:r>
              <a:rPr lang="en-US" altLang="zh-CN" dirty="0" err="1" smtClean="0"/>
              <a:t>eamforming</a:t>
            </a:r>
            <a:r>
              <a:rPr lang="en-US" altLang="zh-CN" dirty="0" smtClean="0"/>
              <a:t> for STA that are capable of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in the UL is decided by the STA.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However, if the STA is not careful it may not meet the target RSSI provided by the AP if it changes transmission modes from open loop to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or vice versa. 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dirty="0" smtClean="0"/>
              <a:t>We therefore propose to add the following text: A </a:t>
            </a:r>
            <a:r>
              <a:rPr lang="en-US" dirty="0"/>
              <a:t>STA that applies </a:t>
            </a:r>
            <a:r>
              <a:rPr lang="en-US" dirty="0" err="1"/>
              <a:t>beamforming</a:t>
            </a:r>
            <a:r>
              <a:rPr lang="en-US" dirty="0"/>
              <a:t> (BF) in the UL should take the BF gain into account </a:t>
            </a:r>
            <a:r>
              <a:rPr lang="en-US" dirty="0" smtClean="0"/>
              <a:t>when </a:t>
            </a:r>
            <a:r>
              <a:rPr lang="en-US" dirty="0"/>
              <a:t>calculating the </a:t>
            </a:r>
            <a:r>
              <a:rPr lang="en-US" dirty="0" smtClean="0"/>
              <a:t>transmit </a:t>
            </a:r>
            <a:r>
              <a:rPr lang="en-US" dirty="0"/>
              <a:t>power needed to meet the target </a:t>
            </a:r>
            <a:r>
              <a:rPr lang="en-US" dirty="0" smtClean="0"/>
              <a:t>RSSI.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endParaRPr lang="en-US" altLang="zh-CN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818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1x LTF for UL MU-MIMO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lvl="1"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Currently in draft 0.4: “</a:t>
            </a:r>
            <a:r>
              <a:rPr lang="en-US" dirty="0"/>
              <a:t>It is mandatory to support transmission of 1x HE-LTF in an UL MU-MIMO PPDU over the full bandwidth, for a STA declaring support for UL </a:t>
            </a:r>
            <a:r>
              <a:rPr lang="en-US" dirty="0" smtClean="0"/>
              <a:t>MU-MIMO”.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lvl="1" indent="-342900" algn="just">
              <a:buFontTx/>
              <a:buChar char="•"/>
            </a:pPr>
            <a:r>
              <a:rPr lang="en-US" dirty="0"/>
              <a:t>1xLTF was added in July as mandatory feature at the STA to enable the AP to decode UL MU-MIMO </a:t>
            </a:r>
            <a:r>
              <a:rPr lang="en-US" u="sng" dirty="0"/>
              <a:t>without</a:t>
            </a:r>
            <a:r>
              <a:rPr lang="en-US" dirty="0"/>
              <a:t> the need to do CFO estimation during the HE-LTF </a:t>
            </a:r>
            <a:r>
              <a:rPr lang="en-US" dirty="0" smtClean="0"/>
              <a:t>field</a:t>
            </a:r>
          </a:p>
          <a:p>
            <a:pPr marL="685800" lvl="2" indent="-342900" algn="just"/>
            <a:r>
              <a:rPr lang="en-US" dirty="0" smtClean="0"/>
              <a:t>Note that using 2x LTF and </a:t>
            </a:r>
            <a:r>
              <a:rPr lang="en-US" dirty="0" err="1" smtClean="0"/>
              <a:t>especialy</a:t>
            </a:r>
            <a:r>
              <a:rPr lang="en-US" dirty="0" smtClean="0"/>
              <a:t> 4x LTF is </a:t>
            </a:r>
            <a:r>
              <a:rPr lang="en-US" dirty="0"/>
              <a:t>more likely </a:t>
            </a:r>
            <a:r>
              <a:rPr lang="en-US" dirty="0" smtClean="0"/>
              <a:t>to require CFO estimation </a:t>
            </a:r>
            <a:r>
              <a:rPr lang="en-US" dirty="0"/>
              <a:t>d</a:t>
            </a:r>
            <a:r>
              <a:rPr lang="en-US" dirty="0" smtClean="0"/>
              <a:t>uring the HE-LTF field since the duration of that field is 2x or 4x longer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endParaRPr lang="en-US" dirty="0"/>
          </a:p>
          <a:p>
            <a:pPr marL="342900" lvl="1" indent="-342900" algn="just">
              <a:buFontTx/>
              <a:buChar char="•"/>
            </a:pPr>
            <a:r>
              <a:rPr lang="en-US" dirty="0"/>
              <a:t>To minimize </a:t>
            </a:r>
            <a:r>
              <a:rPr lang="en-US" dirty="0" smtClean="0"/>
              <a:t>transmission options for the newly adopted mode, </a:t>
            </a:r>
            <a:r>
              <a:rPr lang="en-US" dirty="0"/>
              <a:t>maximize performance, and keep PAPR low we propose to only have one option, namely use no pilots (as in 11n) and no P matrix masking:</a:t>
            </a:r>
          </a:p>
          <a:p>
            <a:pPr marL="685800" lvl="2" indent="-342900" algn="just"/>
            <a:r>
              <a:rPr lang="en-US" dirty="0"/>
              <a:t>Provides better performance than SS pilots since every 4</a:t>
            </a:r>
            <a:r>
              <a:rPr lang="en-US" baseline="30000" dirty="0"/>
              <a:t>th</a:t>
            </a:r>
            <a:r>
              <a:rPr lang="en-US" dirty="0"/>
              <a:t> tone is occupied</a:t>
            </a:r>
          </a:p>
          <a:p>
            <a:pPr marL="685800" lvl="2" indent="-342900" algn="just"/>
            <a:r>
              <a:rPr lang="en-US" dirty="0"/>
              <a:t>P matrix masking increases PAPR from the designed range of 4-5dB to 7.5dB</a:t>
            </a:r>
          </a:p>
          <a:p>
            <a:pPr marL="285750" lvl="1" algn="just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5821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 smtClean="0"/>
              <a:t>SP #1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adding in page 227 line 7 the following </a:t>
            </a:r>
            <a:r>
              <a:rPr lang="en-US" sz="1800" dirty="0"/>
              <a:t>statement: </a:t>
            </a:r>
            <a:r>
              <a:rPr lang="en-US" sz="1800" b="1" dirty="0"/>
              <a:t>A STA that applies </a:t>
            </a:r>
            <a:r>
              <a:rPr lang="en-US" sz="1800" b="1" dirty="0" err="1"/>
              <a:t>beamforming</a:t>
            </a:r>
            <a:r>
              <a:rPr lang="en-US" sz="1800" b="1" dirty="0"/>
              <a:t> (BF) in the UL should take the BF gain into account when calculating the transmit power needed to meet the target RSSI. </a:t>
            </a:r>
            <a:endParaRPr lang="en-US" b="1" dirty="0"/>
          </a:p>
          <a:p>
            <a:pPr lvl="1"/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0442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</a:t>
            </a:r>
            <a:r>
              <a:rPr lang="en-US" sz="2200" dirty="0" smtClean="0"/>
              <a:t>#2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947446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</a:t>
            </a:r>
            <a:r>
              <a:rPr lang="en-US" sz="1800" dirty="0" smtClean="0"/>
              <a:t>to add to the spec framework on page 186 line 52 </a:t>
            </a:r>
            <a:r>
              <a:rPr lang="en-US" sz="1800" dirty="0"/>
              <a:t>(after “It is mandatory to support transmission of 1x HE-LTF in an UL MU-MIMO PPDU over the full bandwidth, for a STA declaring support for UL MU-MIMO</a:t>
            </a:r>
            <a:r>
              <a:rPr lang="en-US" sz="1800" dirty="0" smtClean="0"/>
              <a:t>”) the following sentence: </a:t>
            </a:r>
            <a:r>
              <a:rPr lang="en-US" sz="1800" b="1" dirty="0"/>
              <a:t>W</a:t>
            </a:r>
            <a:r>
              <a:rPr lang="en-US" sz="1800" b="1" dirty="0" smtClean="0"/>
              <a:t>hen </a:t>
            </a:r>
            <a:r>
              <a:rPr lang="en-US" sz="1800" b="1" dirty="0"/>
              <a:t>1xLTF is used for full BW UL MU-MIMO, no pilots (in the LTF field) or frequency domain masking are </a:t>
            </a:r>
            <a:r>
              <a:rPr lang="en-US" sz="1800" b="1" dirty="0" smtClean="0"/>
              <a:t>applied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Yes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ABS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405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919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5708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14483"/>
              </p:ext>
            </p:extLst>
          </p:nvPr>
        </p:nvGraphicFramePr>
        <p:xfrm>
          <a:off x="762000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97734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00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113284</TotalTime>
  <Words>1684</Words>
  <Application>Microsoft Office PowerPoint</Application>
  <PresentationFormat>On-screen Show (4:3)</PresentationFormat>
  <Paragraphs>592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UL MU Clarification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Beamforming in UL  </vt:lpstr>
      <vt:lpstr>1x LTF for UL MU-MIMO</vt:lpstr>
      <vt:lpstr>SP #1 </vt:lpstr>
      <vt:lpstr>SP #2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2459</cp:revision>
  <cp:lastPrinted>1998-02-10T13:28:06Z</cp:lastPrinted>
  <dcterms:created xsi:type="dcterms:W3CDTF">2007-05-21T21:00:37Z</dcterms:created>
  <dcterms:modified xsi:type="dcterms:W3CDTF">2016-09-11T16:03:40Z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