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74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96" r:id="rId11"/>
    <p:sldId id="297" r:id="rId12"/>
    <p:sldId id="298" r:id="rId13"/>
    <p:sldId id="299" r:id="rId14"/>
    <p:sldId id="300" r:id="rId15"/>
    <p:sldId id="301" r:id="rId16"/>
    <p:sldId id="305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7" autoAdjust="0"/>
    <p:restoredTop sz="92105" autoAdjust="0"/>
  </p:normalViewPr>
  <p:slideViewPr>
    <p:cSldViewPr>
      <p:cViewPr varScale="1">
        <p:scale>
          <a:sx n="107" d="100"/>
          <a:sy n="107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802.11-16/1133r0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60463"/>
            <a:ext cx="417512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802.11-16/1133r0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802.11-16/1133r0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8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802.11-16/1133r0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1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802.11-16/1133r0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69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802.11-16/1133r0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69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802.11-16/1133r0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4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802.11-16/1133r0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4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0190D480-5776-4967-B166-20260BABB271}" type="datetime1">
              <a:rPr lang="en-US" smtClean="0"/>
              <a:t>9/13/2016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BFD8F-BD2C-4DE6-8A1B-3C859FDC0FE5}" type="datetime1">
              <a:rPr lang="en-US" altLang="ko-KR" smtClean="0"/>
              <a:t>9/13/2016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DA18-5F2A-47BC-97E6-EAC53E771B76}" type="datetime1">
              <a:rPr lang="en-US" altLang="ko-KR" smtClean="0"/>
              <a:t>9/13/2016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2758C-1ABF-400C-A5F9-F67CD1AC8801}" type="datetime1">
              <a:rPr lang="en-US" altLang="ko-KR" smtClean="0"/>
              <a:t>9/13/2016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84C8-0F05-49C0-BB57-E84405A0F246}" type="datetime1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53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005B-F0EB-4C33-A2C4-1E9383FD0D87}" type="datetime1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04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4E11-A11A-4878-B89F-E3A0AC3003EC}" type="datetime1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40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E99D-F4FE-441D-8110-0B30C30DB71F}" type="datetime1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2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6247-58CB-4C7E-8E46-EFDAC94055A0}" type="datetime1">
              <a:rPr lang="en-US" smtClean="0"/>
              <a:t>9/13/2016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95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FD1F-4200-4549-8C2B-A9A20BCF999A}" type="datetime1">
              <a:rPr lang="en-US" smtClean="0"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16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0131-5A3D-4EE3-8E84-12169CA47E70}" type="datetime1">
              <a:rPr lang="en-US" smtClean="0"/>
              <a:t>9/13/2016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F40F8B-FFE3-441C-B9D5-59A541C1712A}" type="datetime1">
              <a:rPr lang="en-US" smtClean="0"/>
              <a:t>9/13/2016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EFE0-005F-456F-BDC4-0447B743B77A}" type="datetime1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86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45A3-DAC8-446C-B966-DCE7291EC1D8}" type="datetime1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74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D655-6C16-49BF-AFBD-CCEFE24516AC}" type="datetime1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166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CABB-D88D-4B96-BDB9-27A42AD084CB}" type="datetime1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FAEDF0-CEC3-46B9-A477-B3CA090EF7AF}" type="datetime1">
              <a:rPr lang="en-US" smtClean="0"/>
              <a:t>9/13/2016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31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0989A3-8D59-47E4-9CDA-DEF0B78521DD}" type="datetime1">
              <a:rPr lang="en-US" smtClean="0"/>
              <a:t>9/13/2016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6AC5F-2D29-41C7-9EE9-084D383CA1FC}" type="datetime1">
              <a:rPr lang="en-US" altLang="ko-KR" smtClean="0"/>
              <a:t>9/13/2016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61818-CC6A-43EE-A656-87C3E6AE3B92}" type="datetime1">
              <a:rPr lang="en-US" altLang="ko-KR" smtClean="0"/>
              <a:t>9/13/2016</a:t>
            </a:fld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2CE7D-12E9-4B2B-BB18-22FB25B6AE3A}" type="datetime1">
              <a:rPr lang="en-US" altLang="ko-KR" smtClean="0"/>
              <a:t>9/13/2016</a:t>
            </a:fld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8C799-9CAA-4F38-8F24-DDA684AB3203}" type="datetime1">
              <a:rPr lang="en-US" altLang="ko-KR" smtClean="0"/>
              <a:t>9/13/2016</a:t>
            </a:fld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ED197-CFB2-47F3-BD30-384828AE7B5D}" type="datetime1">
              <a:rPr lang="en-US" altLang="ko-KR" smtClean="0"/>
              <a:t>9/13/2016</a:t>
            </a:fld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A77FAF48-558E-4D87-9117-0CC4FFDBC5F0}" type="datetime1">
              <a:rPr lang="en-US" smtClean="0"/>
              <a:t>9/13/2016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802.11-16/1133r1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7E648-0213-4B16-AA8C-4BE23DE8DAB4}" type="datetime1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1.doc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brianh@cisco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xing.weimin@zte.com.c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pmonajem@cisco.co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11ax Sounding Mode Reductions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fld id="{CB37189C-C3F9-4C38-9C59-8305C2B736EB}" type="datetime1">
              <a:rPr lang="en-US" smtClean="0"/>
              <a:t>9/13/2016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2016-08-30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741239"/>
              </p:ext>
            </p:extLst>
          </p:nvPr>
        </p:nvGraphicFramePr>
        <p:xfrm>
          <a:off x="1038225" y="1985468"/>
          <a:ext cx="7239000" cy="406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77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4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5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3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1387782B-8F1A-44CD-8A59-F24499BB69F7}" type="datetime1">
              <a:rPr lang="en-US" smtClean="0"/>
              <a:t>9/13/2016</a:t>
            </a:fld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Document" r:id="rId4" imgW="9344962" imgH="4994491" progId="Word.Document.8">
                  <p:embed/>
                </p:oleObj>
              </mc:Choice>
              <mc:Fallback>
                <p:oleObj name="Document" r:id="rId4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647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I. Sounding Modes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362325" y="6511409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6162739" y="6511409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 (Marvell)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200025" y="1295400"/>
            <a:ext cx="8715375" cy="530542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Sounding Sequences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Non-Triggered Sequence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Triggered Sequence</a:t>
            </a:r>
          </a:p>
          <a:p>
            <a:pPr marL="914400" lvl="1" indent="-457200">
              <a:buFont typeface="+mj-lt"/>
              <a:buAutoNum type="alphaL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Feedback Types: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SU-type </a:t>
            </a:r>
            <a:r>
              <a:rPr lang="en-US" dirty="0"/>
              <a:t>Feedback over </a:t>
            </a:r>
            <a:r>
              <a:rPr lang="en-US" dirty="0" smtClean="0"/>
              <a:t>full </a:t>
            </a:r>
            <a:r>
              <a:rPr lang="en-US" dirty="0"/>
              <a:t>BW</a:t>
            </a:r>
            <a:endParaRPr lang="en-US" dirty="0" smtClean="0"/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MU-type Feedback over full BW</a:t>
            </a:r>
            <a:endParaRPr lang="en-US" dirty="0"/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SU-Type Feedback over partial BW (Multiple 26-RUs)—for DLOFDMA SU Beamforming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MU-Type </a:t>
            </a:r>
            <a:r>
              <a:rPr lang="en-US" dirty="0"/>
              <a:t>Feedback over partial BW (Multiple 26-RUs</a:t>
            </a:r>
            <a:r>
              <a:rPr lang="en-US" dirty="0" smtClean="0"/>
              <a:t>)—for DL-MUMIMO Beamforming in one RU in case of DL-OFDMA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CQI-only feedback—To assist DL-OFDMA RU allocation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277302"/>
            <a:ext cx="3523615" cy="926465"/>
          </a:xfrm>
          <a:prstGeom prst="rect">
            <a:avLst/>
          </a:prstGeom>
          <a:noFill/>
        </p:spPr>
      </p:pic>
      <p:sp>
        <p:nvSpPr>
          <p:cNvPr id="9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5FBE39DC-9507-42CE-ACB0-4D0BD04A3D4A}" type="datetime1">
              <a:rPr lang="en-US" smtClean="0"/>
              <a:t>9/13/2016</a:t>
            </a:fld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2438400" y="2414269"/>
            <a:ext cx="6238875" cy="1007110"/>
            <a:chOff x="0" y="0"/>
            <a:chExt cx="6238875" cy="1007110"/>
          </a:xfrm>
        </p:grpSpPr>
        <p:sp>
          <p:nvSpPr>
            <p:cNvPr id="37" name="Text Box 2"/>
            <p:cNvSpPr txBox="1"/>
            <p:nvPr/>
          </p:nvSpPr>
          <p:spPr>
            <a:xfrm>
              <a:off x="0" y="0"/>
              <a:ext cx="542925" cy="47625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HE </a:t>
              </a:r>
              <a:r>
                <a:rPr lang="en-US" sz="1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NDPA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 Box 3"/>
            <p:cNvSpPr txBox="1"/>
            <p:nvPr/>
          </p:nvSpPr>
          <p:spPr>
            <a:xfrm>
              <a:off x="676275" y="9525"/>
              <a:ext cx="495300" cy="47625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HE </a:t>
              </a:r>
              <a:r>
                <a:rPr lang="en-US" sz="1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NDP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 Box 5"/>
            <p:cNvSpPr txBox="1"/>
            <p:nvPr/>
          </p:nvSpPr>
          <p:spPr>
            <a:xfrm>
              <a:off x="1333500" y="19050"/>
              <a:ext cx="628650" cy="47625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bg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Trigger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 Box 6"/>
            <p:cNvSpPr txBox="1"/>
            <p:nvPr/>
          </p:nvSpPr>
          <p:spPr>
            <a:xfrm>
              <a:off x="2209800" y="38100"/>
              <a:ext cx="1457325" cy="47625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UL trigger-based PPDU CSI From HE STAs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 Box 8"/>
            <p:cNvSpPr txBox="1"/>
            <p:nvPr/>
          </p:nvSpPr>
          <p:spPr>
            <a:xfrm>
              <a:off x="3905250" y="38100"/>
              <a:ext cx="628650" cy="47625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Trigger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 Box 9"/>
            <p:cNvSpPr txBox="1"/>
            <p:nvPr/>
          </p:nvSpPr>
          <p:spPr>
            <a:xfrm>
              <a:off x="4772025" y="57150"/>
              <a:ext cx="1457325" cy="47625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UL trigger-based PPDU CSI From HE STAs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 Box 2"/>
            <p:cNvSpPr txBox="1">
              <a:spLocks noChangeArrowheads="1"/>
            </p:cNvSpPr>
            <p:nvPr/>
          </p:nvSpPr>
          <p:spPr bwMode="auto">
            <a:xfrm>
              <a:off x="390525" y="600075"/>
              <a:ext cx="4286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SIFS</a:t>
              </a:r>
            </a:p>
          </p:txBody>
        </p:sp>
        <p:sp>
          <p:nvSpPr>
            <p:cNvPr id="44" name="Text Box 2"/>
            <p:cNvSpPr txBox="1">
              <a:spLocks noChangeArrowheads="1"/>
            </p:cNvSpPr>
            <p:nvPr/>
          </p:nvSpPr>
          <p:spPr bwMode="auto">
            <a:xfrm>
              <a:off x="1028700" y="590550"/>
              <a:ext cx="4286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SIFS</a:t>
              </a:r>
            </a:p>
          </p:txBody>
        </p:sp>
        <p:sp>
          <p:nvSpPr>
            <p:cNvPr id="45" name="Text Box 2"/>
            <p:cNvSpPr txBox="1">
              <a:spLocks noChangeArrowheads="1"/>
            </p:cNvSpPr>
            <p:nvPr/>
          </p:nvSpPr>
          <p:spPr bwMode="auto">
            <a:xfrm>
              <a:off x="1885950" y="571500"/>
              <a:ext cx="4286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SIFS</a:t>
              </a:r>
            </a:p>
          </p:txBody>
        </p:sp>
        <p:sp>
          <p:nvSpPr>
            <p:cNvPr id="46" name="Text Box 2"/>
            <p:cNvSpPr txBox="1">
              <a:spLocks noChangeArrowheads="1"/>
            </p:cNvSpPr>
            <p:nvPr/>
          </p:nvSpPr>
          <p:spPr bwMode="auto">
            <a:xfrm>
              <a:off x="3619500" y="628650"/>
              <a:ext cx="4286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SIFS</a:t>
              </a:r>
            </a:p>
          </p:txBody>
        </p:sp>
        <p:sp>
          <p:nvSpPr>
            <p:cNvPr id="47" name="Text Box 2"/>
            <p:cNvSpPr txBox="1">
              <a:spLocks noChangeArrowheads="1"/>
            </p:cNvSpPr>
            <p:nvPr/>
          </p:nvSpPr>
          <p:spPr bwMode="auto">
            <a:xfrm>
              <a:off x="4400550" y="619125"/>
              <a:ext cx="4286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SIFS</a:t>
              </a:r>
            </a:p>
          </p:txBody>
        </p:sp>
        <p:sp>
          <p:nvSpPr>
            <p:cNvPr id="48" name="Left-Right Arrow 47"/>
            <p:cNvSpPr/>
            <p:nvPr/>
          </p:nvSpPr>
          <p:spPr>
            <a:xfrm>
              <a:off x="3962400" y="847725"/>
              <a:ext cx="2276475" cy="159385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972300" y="3355398"/>
            <a:ext cx="8001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0..N times</a:t>
            </a:r>
          </a:p>
        </p:txBody>
      </p:sp>
    </p:spTree>
    <p:extLst>
      <p:ext uri="{BB962C8B-B14F-4D97-AF65-F5344CB8AC3E}">
        <p14:creationId xmlns:p14="http://schemas.microsoft.com/office/powerpoint/2010/main" val="32203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376" y="1600200"/>
            <a:ext cx="7772400" cy="4114800"/>
          </a:xfrm>
        </p:spPr>
        <p:txBody>
          <a:bodyPr/>
          <a:lstStyle/>
          <a:p>
            <a:r>
              <a:rPr lang="en-US" b="0" dirty="0" smtClean="0"/>
              <a:t>It is desirable to reduce number of sounding modes, especially the mandatory modes.</a:t>
            </a:r>
          </a:p>
          <a:p>
            <a:endParaRPr lang="en-US" b="0" dirty="0" smtClean="0"/>
          </a:p>
          <a:p>
            <a:r>
              <a:rPr lang="en-US" b="0" dirty="0" smtClean="0"/>
              <a:t>Non-Triggered Sounding Sequence is preferred to be solely used for SU-Type feedback over full BW.</a:t>
            </a:r>
          </a:p>
          <a:p>
            <a:pPr lvl="1"/>
            <a:r>
              <a:rPr lang="en-US" dirty="0" smtClean="0"/>
              <a:t>Matching the 11ac implementation.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Triggered Sounding Sequence is preferred to be used for MU-Type feedback over full BW.</a:t>
            </a:r>
          </a:p>
          <a:p>
            <a:pPr lvl="1"/>
            <a:r>
              <a:rPr lang="en-US" b="0" dirty="0" smtClean="0"/>
              <a:t>Giving more time to prepare the more complicated MU-Type feedback.</a:t>
            </a:r>
          </a:p>
          <a:p>
            <a:pPr lvl="1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860301" y="6477000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5867400" y="656933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7F3B8BE0-3407-4E79-9B57-2A1DD8AC6717}" type="datetime1">
              <a:rPr lang="en-US" smtClean="0"/>
              <a:t>9/13/2016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2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11ax Sounding Modes and M/O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590800" y="6488860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5791200" y="658119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 (Marvell)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228600" y="1828800"/>
            <a:ext cx="8715375" cy="3429000"/>
          </a:xfrm>
        </p:spPr>
        <p:txBody>
          <a:bodyPr/>
          <a:lstStyle/>
          <a:p>
            <a:r>
              <a:rPr lang="en-US" dirty="0" smtClean="0"/>
              <a:t>Non-Triggered Sequence: </a:t>
            </a:r>
          </a:p>
          <a:p>
            <a:pPr lvl="1"/>
            <a:r>
              <a:rPr lang="en-US" dirty="0"/>
              <a:t>(</a:t>
            </a:r>
            <a:r>
              <a:rPr lang="en-US" dirty="0" smtClean="0">
                <a:solidFill>
                  <a:srgbClr val="C00000"/>
                </a:solidFill>
              </a:rPr>
              <a:t>Mandatory for </a:t>
            </a:r>
            <a:r>
              <a:rPr lang="en-US" dirty="0" err="1" smtClean="0">
                <a:solidFill>
                  <a:srgbClr val="C00000"/>
                </a:solidFill>
              </a:rPr>
              <a:t>beamformee</a:t>
            </a:r>
            <a:r>
              <a:rPr lang="en-US" dirty="0" smtClean="0"/>
              <a:t>) SU-type Feedback for the Full-BW.</a:t>
            </a:r>
          </a:p>
          <a:p>
            <a:pPr lvl="1"/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No support for </a:t>
            </a:r>
            <a:r>
              <a:rPr lang="en-US" dirty="0" err="1">
                <a:solidFill>
                  <a:srgbClr val="C00000"/>
                </a:solidFill>
              </a:rPr>
              <a:t>beamformee</a:t>
            </a:r>
            <a:r>
              <a:rPr lang="en-US" dirty="0"/>
              <a:t>) </a:t>
            </a:r>
            <a:r>
              <a:rPr lang="en-US" dirty="0" smtClean="0"/>
              <a:t>MU-type Feedback, CQI Feedback, SU-type partial BW Feedback.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Triggered Sequence: </a:t>
            </a:r>
          </a:p>
          <a:p>
            <a:pPr lvl="1"/>
            <a:r>
              <a:rPr lang="en-US" dirty="0"/>
              <a:t>(</a:t>
            </a:r>
            <a:r>
              <a:rPr lang="en-US" dirty="0" smtClean="0">
                <a:solidFill>
                  <a:srgbClr val="C00000"/>
                </a:solidFill>
              </a:rPr>
              <a:t>Mandatory for </a:t>
            </a:r>
            <a:r>
              <a:rPr lang="en-US" dirty="0" err="1" smtClean="0">
                <a:solidFill>
                  <a:srgbClr val="C00000"/>
                </a:solidFill>
              </a:rPr>
              <a:t>beamformee</a:t>
            </a:r>
            <a:r>
              <a:rPr lang="en-US" dirty="0" smtClean="0"/>
              <a:t>) MU-type Feedback over the full </a:t>
            </a:r>
            <a:r>
              <a:rPr lang="en-US" dirty="0" smtClean="0"/>
              <a:t>BW</a:t>
            </a:r>
          </a:p>
          <a:p>
            <a:pPr lvl="1"/>
            <a:r>
              <a:rPr lang="en-US" dirty="0" smtClean="0"/>
              <a:t>(</a:t>
            </a:r>
            <a:r>
              <a:rPr lang="en-US" dirty="0" smtClean="0"/>
              <a:t>Optional for </a:t>
            </a:r>
            <a:r>
              <a:rPr lang="en-US" dirty="0" err="1" smtClean="0"/>
              <a:t>beamformee</a:t>
            </a:r>
            <a:r>
              <a:rPr lang="en-US" dirty="0" smtClean="0"/>
              <a:t>) SU-Type Feedback over partial BW (Multiple 26-RUs)</a:t>
            </a:r>
          </a:p>
          <a:p>
            <a:pPr lvl="1"/>
            <a:r>
              <a:rPr lang="en-US" dirty="0" smtClean="0"/>
              <a:t>(Optional for </a:t>
            </a:r>
            <a:r>
              <a:rPr lang="en-US" dirty="0" err="1" smtClean="0"/>
              <a:t>beamformee</a:t>
            </a:r>
            <a:r>
              <a:rPr lang="en-US" dirty="0" smtClean="0"/>
              <a:t>) MU-Type </a:t>
            </a:r>
            <a:r>
              <a:rPr lang="en-US" dirty="0"/>
              <a:t>Feedback over partial BW (Multiple 26-RUs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(Optional for </a:t>
            </a:r>
            <a:r>
              <a:rPr lang="en-US" dirty="0" err="1" smtClean="0"/>
              <a:t>beamformee</a:t>
            </a:r>
            <a:r>
              <a:rPr lang="en-US" dirty="0" smtClean="0"/>
              <a:t>) CQI-only feedback with </a:t>
            </a:r>
            <a:r>
              <a:rPr lang="en-US" dirty="0"/>
              <a:t>any start &amp; end 26-RUs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8E6FB024-03D3-418F-88AD-D3F143EC4536}" type="datetime1">
              <a:rPr lang="en-US" smtClean="0"/>
              <a:t>9/13/2016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23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Proposed 11ax </a:t>
            </a:r>
            <a:r>
              <a:rPr lang="en-US" dirty="0" smtClean="0"/>
              <a:t>Sounding Feedback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2000" dirty="0" smtClean="0"/>
              <a:t>For Triggered </a:t>
            </a:r>
            <a:r>
              <a:rPr lang="en-US" dirty="0" smtClean="0"/>
              <a:t>sounding </a:t>
            </a:r>
            <a:r>
              <a:rPr lang="en-US" sz="2000" dirty="0" smtClean="0"/>
              <a:t>sequence: </a:t>
            </a:r>
          </a:p>
          <a:p>
            <a:pPr lvl="1"/>
            <a:r>
              <a:rPr lang="en-US" sz="1800" dirty="0" smtClean="0"/>
              <a:t>AP sets </a:t>
            </a:r>
            <a:r>
              <a:rPr lang="en-US" dirty="0" smtClean="0"/>
              <a:t>the </a:t>
            </a:r>
            <a:r>
              <a:rPr lang="en-US" sz="1800" dirty="0" smtClean="0"/>
              <a:t>feedback type in NDPA, which means that each triggered STA needs to implement all possible feedback options. This </a:t>
            </a:r>
            <a:r>
              <a:rPr lang="en-US" dirty="0" smtClean="0"/>
              <a:t>makes STA sounding feedback implementation very complicated.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The following capability </a:t>
            </a:r>
            <a:r>
              <a:rPr lang="en-US" dirty="0"/>
              <a:t>bits </a:t>
            </a:r>
            <a:r>
              <a:rPr lang="en-US" dirty="0" smtClean="0"/>
              <a:t>are proposed to reduce STA feedback options for Triggered </a:t>
            </a:r>
            <a:r>
              <a:rPr lang="en-US" dirty="0"/>
              <a:t>Sounding Sequence 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1 bit for SU-Type Feedback over partial BW </a:t>
            </a:r>
            <a:r>
              <a:rPr lang="en-US" dirty="0" smtClean="0"/>
              <a:t>with </a:t>
            </a:r>
            <a:r>
              <a:rPr lang="en-US" dirty="0"/>
              <a:t>any start &amp; end 26-RUs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bit for MU-Type feedback over partial BW </a:t>
            </a:r>
            <a:r>
              <a:rPr lang="en-US" dirty="0" smtClean="0"/>
              <a:t>with </a:t>
            </a:r>
            <a:r>
              <a:rPr lang="en-US" dirty="0"/>
              <a:t>any start &amp; end </a:t>
            </a:r>
            <a:r>
              <a:rPr lang="en-US" dirty="0" smtClean="0"/>
              <a:t>26-Rus</a:t>
            </a:r>
          </a:p>
          <a:p>
            <a:pPr lvl="1"/>
            <a:r>
              <a:rPr lang="en-US" dirty="0" smtClean="0"/>
              <a:t>1 bit for CQI-only feedback with any start &amp; end 26-RUs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581001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5943600" y="6581001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C967C9D2-84C5-42E0-8945-D5C66325EA48}" type="datetime1">
              <a:rPr lang="en-US" smtClean="0"/>
              <a:t>9/13/2016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9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adopt the spec text changes as shown in </a:t>
            </a:r>
            <a:r>
              <a:rPr lang="en-US"/>
              <a:t>doc </a:t>
            </a:r>
            <a:r>
              <a:rPr lang="en-US" smtClean="0"/>
              <a:t>11/16-1134r1?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276600" y="6469344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5867400" y="6561677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9346090C-832E-4AF6-8E85-775BE3091EE1}" type="datetime1">
              <a:rPr lang="en-US" smtClean="0"/>
              <a:t>9/13/2016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93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94355"/>
              </p:ext>
            </p:extLst>
          </p:nvPr>
        </p:nvGraphicFramePr>
        <p:xfrm>
          <a:off x="800100" y="11430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8EFF517C-C16F-45B7-93E9-1A68195F9B9A}" type="datetime1">
              <a:rPr lang="en-US" smtClean="0"/>
              <a:t>9/13/2016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406767"/>
            <a:ext cx="7239000" cy="284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5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357533E6-1C0A-4958-851B-839B63BC544B}" type="datetime1">
              <a:rPr lang="en-US" smtClean="0"/>
              <a:t>9/13/2016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3F901C0D-7B71-4C82-B3F0-112F1B4817E4}" type="datetime1">
              <a:rPr lang="en-US" smtClean="0"/>
              <a:t>9/13/2016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F278440C-A704-4D54-8E12-3CEBE342826C}" type="datetime1">
              <a:rPr lang="en-US" smtClean="0"/>
              <a:t>9/13/2016</a:t>
            </a:fld>
            <a:endParaRPr lang="en-US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143338"/>
            <a:ext cx="7239000" cy="165271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06759"/>
            <a:ext cx="7239000" cy="276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24DAD4A5-5B98-461D-AF00-EC7AD09FB3D3}" type="datetime1">
              <a:rPr lang="en-US" smtClean="0"/>
              <a:t>9/13/2016</a:t>
            </a:fld>
            <a:endParaRPr lang="en-US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06629"/>
            <a:ext cx="7467600" cy="556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7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432B7761-8FF0-4D4E-8B9D-8B5A39BD345F}" type="datetime1">
              <a:rPr lang="en-US" smtClean="0"/>
              <a:t>9/13/2016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2000" y="1103605"/>
            <a:ext cx="7620000" cy="30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C959C17B-64CC-4E0D-A06E-7B3C4865EB41}" type="datetime1">
              <a:rPr lang="en-US" smtClean="0"/>
              <a:t>9/13/2016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3A96E49B-814A-4C42-AED7-DA2E4702DBA2}" type="datetime1">
              <a:rPr lang="en-US" smtClean="0"/>
              <a:t>9/13/2016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071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D838490-D421-4467-905A-18EC0F94B8C6}" vid="{E81BE64F-0FF8-4FF3-8BA8-C7890B6A486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11-1x-xxxx-00-00xx-IEEE Template</Template>
  <TotalTime>21951</TotalTime>
  <Words>1253</Words>
  <Application>Microsoft Office PowerPoint</Application>
  <PresentationFormat>On-screen Show (4:3)</PresentationFormat>
  <Paragraphs>401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802-11-Submission</vt:lpstr>
      <vt:lpstr>Custom Design</vt:lpstr>
      <vt:lpstr>Document</vt:lpstr>
      <vt:lpstr>11ax Sounding Mode Reductions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I. Sounding Modes</vt:lpstr>
      <vt:lpstr>Discussions</vt:lpstr>
      <vt:lpstr>Proposed 11ax Sounding Modes and M/O</vt:lpstr>
      <vt:lpstr>Proposed 11ax Sounding Feedback Types</vt:lpstr>
      <vt:lpstr>Straw Poll 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Puncturing for HESIGB Encoding</dc:title>
  <dc:creator>Yakun Sun</dc:creator>
  <cp:lastModifiedBy>Yan(MSI) Zhang</cp:lastModifiedBy>
  <cp:revision>226</cp:revision>
  <cp:lastPrinted>1998-02-10T13:28:06Z</cp:lastPrinted>
  <dcterms:created xsi:type="dcterms:W3CDTF">2016-01-16T21:38:35Z</dcterms:created>
  <dcterms:modified xsi:type="dcterms:W3CDTF">2016-09-13T08:50:49Z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