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14" autoAdjust="0"/>
    <p:restoredTop sz="94771" autoAdjust="0"/>
  </p:normalViewPr>
  <p:slideViewPr>
    <p:cSldViewPr>
      <p:cViewPr>
        <p:scale>
          <a:sx n="80" d="100"/>
          <a:sy n="80" d="100"/>
        </p:scale>
        <p:origin x="-1314" y="-3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802.11-16/1094r1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802.11-16/1094r1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802.11-16/1094r1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802.11-16/1094r1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802.11-16/1094r1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802.11-16/1094r1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802.11-16/1094r1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802.11-16/1094r1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802.11-16/1094r1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802.11-16/1094r1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802.11-16/1094r1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802.11-16/1094r1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2016-09-13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828117"/>
              </p:ext>
            </p:extLst>
          </p:nvPr>
        </p:nvGraphicFramePr>
        <p:xfrm>
          <a:off x="685800" y="2971800"/>
          <a:ext cx="78105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5" name="Document" r:id="rId4" imgW="8324914" imgH="2569408" progId="Word.Document.8">
                  <p:embed/>
                </p:oleObj>
              </mc:Choice>
              <mc:Fallback>
                <p:oleObj name="Document" r:id="rId4" imgW="8324914" imgH="256940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71800"/>
                        <a:ext cx="7810500" cy="2409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P802.11REVmc Report to EC on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unconditional approval to send P802.11REVmc Draft 8.0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</a:t>
            </a:r>
            <a:r>
              <a:rPr lang="en-GB" altLang="ko-KR" dirty="0" smtClean="0">
                <a:ea typeface="ＭＳ Ｐゴシック" pitchFamily="34" charset="-128"/>
              </a:rPr>
              <a:t>by the 802.11 </a:t>
            </a:r>
            <a:r>
              <a:rPr lang="en-GB" altLang="ko-KR" dirty="0">
                <a:ea typeface="ＭＳ Ｐゴシック" pitchFamily="34" charset="-128"/>
              </a:rPr>
              <a:t>working group on </a:t>
            </a:r>
            <a:r>
              <a:rPr lang="en-GB" altLang="ko-KR" dirty="0" smtClean="0">
                <a:ea typeface="ＭＳ Ｐゴシック" pitchFamily="34" charset="-128"/>
              </a:rPr>
              <a:t>2016-09-14.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Group  xx yes, x no , x </a:t>
            </a:r>
            <a:r>
              <a:rPr lang="en-GB" altLang="ko-KR" dirty="0" smtClean="0">
                <a:ea typeface="ＭＳ Ｐゴシック" pitchFamily="34" charset="-128"/>
              </a:rPr>
              <a:t>abstain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P802.11REVmc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2016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855779"/>
              </p:ext>
            </p:extLst>
          </p:nvPr>
        </p:nvGraphicFramePr>
        <p:xfrm>
          <a:off x="1066800" y="1737361"/>
          <a:ext cx="7162800" cy="44348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8978"/>
                <a:gridCol w="2441254"/>
                <a:gridCol w="545387"/>
                <a:gridCol w="545387"/>
                <a:gridCol w="389562"/>
                <a:gridCol w="389562"/>
                <a:gridCol w="389562"/>
                <a:gridCol w="545387"/>
                <a:gridCol w="398121"/>
                <a:gridCol w="609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April 26,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P802.11REVmc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219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26,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P802.11REVmc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219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June 30,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P802.11REVmc 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draft 6.0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191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169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August 20,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P802.11REVmc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193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Sept 8,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P802.11REVmc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195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182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tx1"/>
                </a:solidFill>
                <a:ea typeface="ＭＳ Ｐゴシック" pitchFamily="34" charset="-128"/>
              </a:rPr>
              <a:t>Sponsor Ballot Comments – P802.11REVmc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2016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910539"/>
              </p:ext>
            </p:extLst>
          </p:nvPr>
        </p:nvGraphicFramePr>
        <p:xfrm>
          <a:off x="1293091" y="1676400"/>
          <a:ext cx="6403109" cy="46743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/>
                <a:gridCol w="2438400"/>
                <a:gridCol w="3050309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April 26,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P802.11REVmc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1899  (547T , 1352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26,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P802.11REVmc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828 (417 T, 411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June 30,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P802.11REVmc 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draft 6.0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334 (97 T, 237 E includes 18 trivial technical)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August 20,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P802.11REVmc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48 (24 T, 24 E) 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</a:b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Sept 8,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P802.11REVmc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 (1Editorial, from “Approve” voter)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2016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250201"/>
              </p:ext>
            </p:extLst>
          </p:nvPr>
        </p:nvGraphicFramePr>
        <p:xfrm>
          <a:off x="1115616" y="1600200"/>
          <a:ext cx="7418784" cy="217168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65584"/>
                <a:gridCol w="914400"/>
                <a:gridCol w="1143000"/>
                <a:gridCol w="1143000"/>
                <a:gridCol w="1143000"/>
                <a:gridCol w="1143000"/>
                <a:gridCol w="1066800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16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4th  Re-</a:t>
                      </a:r>
                      <a:b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circulation</a:t>
                      </a: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235210">
                <a:tc>
                  <a:txBody>
                    <a:bodyPr/>
                    <a:lstStyle/>
                    <a:p>
                      <a:r>
                        <a:rPr lang="en-US" altLang="ko-KR" sz="1600" dirty="0" smtClean="0">
                          <a:latin typeface="Calibri" panose="020F0502020204030204" pitchFamily="34" charset="0"/>
                        </a:rPr>
                        <a:t>Fischer, Matthew </a:t>
                      </a:r>
                      <a:endParaRPr lang="ko-KR" altLang="en-US" sz="16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</a:tr>
              <a:tr h="189490">
                <a:tc>
                  <a:txBody>
                    <a:bodyPr/>
                    <a:lstStyle/>
                    <a:p>
                      <a:r>
                        <a:rPr lang="en-US" altLang="ko-KR" sz="1600" dirty="0" smtClean="0">
                          <a:latin typeface="Calibri" panose="020F0502020204030204" pitchFamily="34" charset="0"/>
                        </a:rPr>
                        <a:t>Rison, Mark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800" b="1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smtClean="0"/>
              <a:t>Dorothy Stanley (HP Enterprise)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2016</a:t>
            </a:r>
            <a:endParaRPr lang="en-US" altLang="ko-K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smtClean="0"/>
              <a:t>Dorothy Stanley (HP Enterprise)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85800" y="1752600"/>
            <a:ext cx="7772400" cy="4572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 smtClean="0">
                <a:ea typeface="ＭＳ Ｐゴシック" pitchFamily="34" charset="-128"/>
              </a:rPr>
              <a:t>Matthew Fischer CIDs:</a:t>
            </a:r>
          </a:p>
          <a:p>
            <a:pPr lvl="1"/>
            <a:r>
              <a:rPr lang="en-GB" kern="0" dirty="0" smtClean="0">
                <a:ea typeface="ＭＳ Ｐゴシック" pitchFamily="34" charset="-128"/>
              </a:rPr>
              <a:t>CID 5955 Operating Mode Notification applicability (Very High Throughput/High Throughput)</a:t>
            </a:r>
          </a:p>
          <a:p>
            <a:pPr lvl="1"/>
            <a:r>
              <a:rPr lang="en-GB" kern="0" dirty="0" smtClean="0">
                <a:ea typeface="ＭＳ Ｐゴシック" pitchFamily="34" charset="-128"/>
              </a:rPr>
              <a:t>CIDs 5961, 5962, 5963, 5964 – Addition of new capabilities or extensions; rejected due to insufficient detail provided</a:t>
            </a:r>
          </a:p>
          <a:p>
            <a:r>
              <a:rPr lang="en-GB" kern="0" dirty="0" smtClean="0">
                <a:ea typeface="ＭＳ Ｐゴシック" pitchFamily="34" charset="-128"/>
              </a:rPr>
              <a:t>Mark Rison CIDs</a:t>
            </a:r>
          </a:p>
          <a:p>
            <a:pPr lvl="1"/>
            <a:r>
              <a:rPr lang="en-GB" dirty="0" smtClean="0"/>
              <a:t>CID 9032 </a:t>
            </a:r>
            <a:r>
              <a:rPr lang="en-GB" dirty="0"/>
              <a:t>(</a:t>
            </a:r>
            <a:r>
              <a:rPr lang="en-GB" dirty="0" smtClean="0"/>
              <a:t>Traffic Streams </a:t>
            </a:r>
            <a:r>
              <a:rPr lang="en-GB" dirty="0"/>
              <a:t>across a </a:t>
            </a:r>
            <a:r>
              <a:rPr lang="en-GB" dirty="0" err="1" smtClean="0"/>
              <a:t>reassociation</a:t>
            </a:r>
            <a:r>
              <a:rPr lang="en-GB" dirty="0" smtClean="0"/>
              <a:t> </a:t>
            </a:r>
            <a:r>
              <a:rPr lang="en-GB" dirty="0"/>
              <a:t>to same </a:t>
            </a:r>
            <a:r>
              <a:rPr lang="en-GB" dirty="0" smtClean="0"/>
              <a:t>Access Point)</a:t>
            </a:r>
            <a:endParaRPr lang="en-US" dirty="0"/>
          </a:p>
          <a:p>
            <a:pPr lvl="1"/>
            <a:r>
              <a:rPr lang="en-GB" dirty="0" smtClean="0"/>
              <a:t>CIDs 9033</a:t>
            </a:r>
            <a:r>
              <a:rPr lang="en-GB" dirty="0"/>
              <a:t>, 9034, 9035, 9036, 9037, 9038 (</a:t>
            </a:r>
            <a:r>
              <a:rPr lang="en-GB" dirty="0" smtClean="0"/>
              <a:t>Estimated throughput)</a:t>
            </a:r>
            <a:endParaRPr lang="en-US" dirty="0"/>
          </a:p>
          <a:p>
            <a:pPr lvl="1"/>
            <a:r>
              <a:rPr lang="en-GB" dirty="0" smtClean="0"/>
              <a:t>CID 9041, 9043 (use of term “frame”, “parameters” or “elements)</a:t>
            </a:r>
            <a:endParaRPr lang="en-US" dirty="0"/>
          </a:p>
          <a:p>
            <a:pPr lvl="1"/>
            <a:r>
              <a:rPr lang="en-GB" dirty="0" smtClean="0"/>
              <a:t>CID 9044 (PHY characteristic unit clarification)</a:t>
            </a:r>
            <a:endParaRPr lang="en-US" dirty="0"/>
          </a:p>
          <a:p>
            <a:pPr lvl="1"/>
            <a:r>
              <a:rPr lang="en-GB" dirty="0" smtClean="0"/>
              <a:t>CID 9046 </a:t>
            </a:r>
            <a:r>
              <a:rPr lang="en-GB" dirty="0"/>
              <a:t>(definition of "PHY header" for the purpose of PHY characteristics)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2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</a:t>
            </a:r>
            <a:r>
              <a:rPr lang="en-GB" altLang="ko-KR" sz="1800" dirty="0" smtClean="0">
                <a:ea typeface="ＭＳ Ｐゴシック" pitchFamily="34" charset="-128"/>
              </a:rPr>
              <a:t>sponsor </a:t>
            </a:r>
            <a:r>
              <a:rPr lang="en-GB" altLang="ko-KR" sz="1800" dirty="0">
                <a:ea typeface="ＭＳ Ｐゴシック" pitchFamily="34" charset="-128"/>
              </a:rPr>
              <a:t>ballot </a:t>
            </a:r>
            <a:r>
              <a:rPr lang="en-GB" altLang="ko-KR" sz="1800" dirty="0" smtClean="0">
                <a:ea typeface="ＭＳ Ｐゴシック" pitchFamily="34" charset="-128"/>
              </a:rPr>
              <a:t>are </a:t>
            </a:r>
            <a:r>
              <a:rPr lang="en-GB" altLang="ko-KR" sz="1800" dirty="0">
                <a:ea typeface="ＭＳ Ｐゴシック" pitchFamily="34" charset="-128"/>
              </a:rPr>
              <a:t>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</a:t>
            </a:r>
            <a:r>
              <a:rPr lang="en-GB" altLang="ko-KR" sz="1600" dirty="0" smtClean="0">
                <a:ea typeface="ＭＳ Ｐゴシック" pitchFamily="34" charset="-128"/>
              </a:rPr>
              <a:t>open the file</a:t>
            </a:r>
            <a:endParaRPr lang="en-GB" altLang="ko-KR" sz="16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2016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smtClean="0"/>
              <a:t>Dorothy Stanley (HP Enterprise)</a:t>
            </a:r>
            <a:endParaRPr lang="en-CA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196872"/>
              </p:ext>
            </p:extLst>
          </p:nvPr>
        </p:nvGraphicFramePr>
        <p:xfrm>
          <a:off x="5562600" y="25146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62600" y="25146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2016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3592921"/>
              </p:ext>
            </p:extLst>
          </p:nvPr>
        </p:nvGraphicFramePr>
        <p:xfrm>
          <a:off x="685800" y="16764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2014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P802.11mc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2016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035309"/>
              </p:ext>
            </p:extLst>
          </p:nvPr>
        </p:nvGraphicFramePr>
        <p:xfrm>
          <a:off x="685800" y="1524000"/>
          <a:ext cx="8229600" cy="146304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for unconditional approval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by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88739</TotalTime>
  <Words>786</Words>
  <Application>Microsoft Office PowerPoint</Application>
  <PresentationFormat>On-screen Show (4:3)</PresentationFormat>
  <Paragraphs>212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802-11-Submission</vt:lpstr>
      <vt:lpstr>Document</vt:lpstr>
      <vt:lpstr>Worksheet</vt:lpstr>
      <vt:lpstr>PowerPoint Presentation</vt:lpstr>
      <vt:lpstr>Introduction</vt:lpstr>
      <vt:lpstr>Sponsor Ballot Results – P802.11REVmc</vt:lpstr>
      <vt:lpstr>Sponsor Ballot Comments – P802.11REVmc</vt:lpstr>
      <vt:lpstr>Unsatisfied comments by commenter</vt:lpstr>
      <vt:lpstr>Unsatisfied comments by topics</vt:lpstr>
      <vt:lpstr>Unsatisfied comments</vt:lpstr>
      <vt:lpstr>Mandatory Coordination</vt:lpstr>
      <vt:lpstr>P802.11mc Timeline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P802.11REVmc Report to EC for REVCOM</dc:title>
  <dc:creator>dorothy.stanley@hpe.com</dc:creator>
  <cp:keywords>October 2016</cp:keywords>
  <cp:lastModifiedBy>Dorothy Stanley</cp:lastModifiedBy>
  <cp:revision>2793</cp:revision>
  <cp:lastPrinted>1998-02-10T13:28:06Z</cp:lastPrinted>
  <dcterms:created xsi:type="dcterms:W3CDTF">2007-04-17T18:10:23Z</dcterms:created>
  <dcterms:modified xsi:type="dcterms:W3CDTF">2016-09-13T15:29:30Z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