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86" r:id="rId7"/>
    <p:sldId id="487" r:id="rId8"/>
    <p:sldId id="488" r:id="rId9"/>
    <p:sldId id="489" r:id="rId10"/>
    <p:sldId id="490" r:id="rId11"/>
    <p:sldId id="429" r:id="rId12"/>
    <p:sldId id="485" r:id="rId13"/>
    <p:sldId id="469" r:id="rId14"/>
    <p:sldId id="491" r:id="rId15"/>
    <p:sldId id="492" r:id="rId16"/>
    <p:sldId id="472" r:id="rId17"/>
    <p:sldId id="493" r:id="rId18"/>
    <p:sldId id="305" r:id="rId19"/>
    <p:sldId id="322" r:id="rId20"/>
    <p:sldId id="494" r:id="rId21"/>
    <p:sldId id="495" r:id="rId22"/>
    <p:sldId id="496" r:id="rId23"/>
    <p:sldId id="426" r:id="rId24"/>
    <p:sldId id="293" r:id="rId25"/>
    <p:sldId id="484"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00" autoAdjust="0"/>
    <p:restoredTop sz="95037" autoAdjust="0"/>
  </p:normalViewPr>
  <p:slideViewPr>
    <p:cSldViewPr showGuides="1">
      <p:cViewPr>
        <p:scale>
          <a:sx n="115" d="100"/>
          <a:sy n="115" d="100"/>
        </p:scale>
        <p:origin x="-1400" y="-1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‹Nr.›</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‹Nr.›</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Unanimously approved</a:t>
            </a:r>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a:t>
            </a:fld>
            <a:endParaRPr lang="en-US" altLang="ja-JP"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18</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179568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289745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3829990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6680537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4332417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9451921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747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‹Nr.›</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‹Nr.›</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‹Nr.›</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‹Nr.›</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‹Nr.›</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‹Nr.›</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‹Nr.›</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‹Nr.›</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‹Nr.›</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‹Nr.›</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‹Nr.›</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‹Nr.›</a:t>
            </a:fld>
            <a:endParaRPr lang="en-US" altLang="ja-JP" dirty="0"/>
          </a:p>
        </p:txBody>
      </p:sp>
      <p:sp>
        <p:nvSpPr>
          <p:cNvPr id="1031" name="Rectangle 7"/>
          <p:cNvSpPr>
            <a:spLocks noChangeArrowheads="1"/>
          </p:cNvSpPr>
          <p:nvPr userDrawn="1"/>
        </p:nvSpPr>
        <p:spPr bwMode="auto">
          <a:xfrm>
            <a:off x="5149597" y="332601"/>
            <a:ext cx="329590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802.11-16-1089r0</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6/11-16-1203-00-00ai-comments-from-4th-recirculation-sb-on-tgai-d10-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6/11-16-1031-00-00ai-july-2016-san-diego-session-minutes.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Sep  2016 Warsaw</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2016-09-11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1595755"/>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2016 </a:t>
            </a:r>
            <a:r>
              <a:rPr lang="en-US" altLang="ja-JP" sz="2800" dirty="0" smtClean="0">
                <a:ea typeface="ＭＳ Ｐゴシック" pitchFamily="-84" charset="-128"/>
                <a:cs typeface="ＭＳ Ｐゴシック" pitchFamily="-84" charset="-128"/>
              </a:rPr>
              <a:t>Warsaw</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z="2000" dirty="0" smtClean="0">
                <a:ea typeface="ＭＳ Ｐゴシック" pitchFamily="-84" charset="-128"/>
                <a:cs typeface="ＭＳ Ｐゴシック" pitchFamily="-84" charset="-128"/>
              </a:rPr>
              <a:t>Goals </a:t>
            </a:r>
            <a:r>
              <a:rPr lang="en-US" altLang="ja-JP" sz="2000" dirty="0">
                <a:ea typeface="ＭＳ Ｐゴシック" pitchFamily="-84" charset="-128"/>
                <a:cs typeface="ＭＳ Ｐゴシック" pitchFamily="-84" charset="-128"/>
              </a:rPr>
              <a:t>for the  Sep Meeting:</a:t>
            </a:r>
          </a:p>
          <a:p>
            <a:pPr lvl="1"/>
            <a:r>
              <a:rPr lang="en-US" altLang="ja-JP" sz="2400" dirty="0"/>
              <a:t>Approve minutes of past meeting and teleconference</a:t>
            </a:r>
            <a:endParaRPr lang="en-US" altLang="ja-JP" sz="2400" dirty="0" smtClean="0"/>
          </a:p>
          <a:p>
            <a:pPr lvl="1"/>
            <a:r>
              <a:rPr lang="en-US" altLang="ja-JP" sz="2400" dirty="0" smtClean="0"/>
              <a:t>Security discussion</a:t>
            </a:r>
          </a:p>
          <a:p>
            <a:pPr lvl="1"/>
            <a:r>
              <a:rPr lang="en-US" altLang="ja-JP" sz="2400" dirty="0" smtClean="0"/>
              <a:t>Continue </a:t>
            </a:r>
            <a:r>
              <a:rPr lang="en-US" altLang="ja-JP" sz="2400" dirty="0"/>
              <a:t>on comment resolution for 4</a:t>
            </a:r>
            <a:r>
              <a:rPr lang="en-US" altLang="ja-JP" sz="2400" baseline="30000" dirty="0"/>
              <a:t>th</a:t>
            </a:r>
            <a:r>
              <a:rPr lang="en-US" altLang="ja-JP" sz="2400" dirty="0"/>
              <a:t> </a:t>
            </a:r>
            <a:r>
              <a:rPr lang="en-US" altLang="ja-JP" sz="2400" dirty="0" err="1"/>
              <a:t>Recirc</a:t>
            </a:r>
            <a:r>
              <a:rPr lang="en-US" altLang="ja-JP" sz="2400" dirty="0"/>
              <a:t> SB</a:t>
            </a:r>
          </a:p>
          <a:p>
            <a:pPr lvl="1"/>
            <a:r>
              <a:rPr lang="en-US" altLang="ja-JP" sz="2400" dirty="0"/>
              <a:t>Approve to forward the 5</a:t>
            </a:r>
            <a:r>
              <a:rPr lang="en-US" altLang="ja-JP" sz="2400" baseline="30000" dirty="0"/>
              <a:t>th</a:t>
            </a:r>
            <a:r>
              <a:rPr lang="en-US" altLang="ja-JP" sz="2400" dirty="0"/>
              <a:t>  </a:t>
            </a:r>
            <a:r>
              <a:rPr lang="en-US" altLang="ja-JP" sz="2400" dirty="0" err="1"/>
              <a:t>recirc</a:t>
            </a:r>
            <a:r>
              <a:rPr lang="en-US" altLang="ja-JP" sz="2400" dirty="0"/>
              <a:t> sponsor </a:t>
            </a:r>
            <a:r>
              <a:rPr lang="en-US" altLang="ja-JP" sz="2400" dirty="0" smtClean="0"/>
              <a:t>LB</a:t>
            </a:r>
          </a:p>
          <a:p>
            <a:pPr lvl="1"/>
            <a:r>
              <a:rPr lang="en-US" altLang="ja-JP" sz="2400" dirty="0" smtClean="0"/>
              <a:t>Forwarding draft to </a:t>
            </a:r>
            <a:r>
              <a:rPr lang="en-US" altLang="ja-JP" sz="2400" dirty="0" err="1" smtClean="0"/>
              <a:t>RevCom</a:t>
            </a:r>
            <a:endParaRPr lang="en-US" altLang="ja-JP" sz="2400" dirty="0" smtClean="0"/>
          </a:p>
          <a:p>
            <a:pPr lvl="2"/>
            <a:r>
              <a:rPr lang="en-US" altLang="ja-JP" sz="2400" dirty="0" smtClean="0"/>
              <a:t>Motion to approve report to </a:t>
            </a:r>
            <a:r>
              <a:rPr lang="en-US" altLang="ja-JP" sz="2400" dirty="0" err="1" smtClean="0"/>
              <a:t>RevCom</a:t>
            </a:r>
            <a:endParaRPr lang="en-US" altLang="ja-JP" sz="2400" dirty="0" smtClean="0"/>
          </a:p>
          <a:p>
            <a:pPr lvl="2"/>
            <a:r>
              <a:rPr lang="en-US" altLang="ja-JP" sz="2400" dirty="0" smtClean="0"/>
              <a:t>Motion to forward draft to </a:t>
            </a:r>
            <a:r>
              <a:rPr lang="en-US" altLang="ja-JP" sz="2400" dirty="0" err="1" smtClean="0"/>
              <a:t>RevCom</a:t>
            </a:r>
            <a:endParaRPr lang="en-US" altLang="ja-JP" sz="2400" dirty="0" smtClean="0"/>
          </a:p>
          <a:p>
            <a:pPr lvl="1"/>
            <a:r>
              <a:rPr lang="en-US" altLang="ja-JP" sz="2400" dirty="0"/>
              <a:t>Approve Timeline</a:t>
            </a:r>
          </a:p>
          <a:p>
            <a:pPr lvl="1"/>
            <a:r>
              <a:rPr lang="en-US" altLang="ja-JP" sz="2400" dirty="0"/>
              <a:t>Approve Teleconference schedule</a:t>
            </a:r>
          </a:p>
          <a:p>
            <a:pPr lvl="1"/>
            <a:r>
              <a:rPr lang="en-US" altLang="ja-JP" sz="2400" dirty="0"/>
              <a:t>Approve plan for </a:t>
            </a:r>
            <a:r>
              <a:rPr lang="en-US" altLang="ja-JP" sz="2400" dirty="0" smtClean="0"/>
              <a:t>Nov</a:t>
            </a:r>
            <a:endParaRPr lang="en-US" altLang="ja-JP" sz="24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of the week / </a:t>
            </a:r>
            <a:r>
              <a:rPr lang="en-US" dirty="0" err="1" smtClean="0"/>
              <a:t>TGai</a:t>
            </a:r>
            <a:r>
              <a:rPr lang="en-US" dirty="0" smtClean="0"/>
              <a:t> Slots this week</a:t>
            </a:r>
            <a:endParaRPr lang="en-US" dirty="0"/>
          </a:p>
        </p:txBody>
      </p:sp>
      <p:sp>
        <p:nvSpPr>
          <p:cNvPr id="3" name="Inhaltsplatzhalter 2"/>
          <p:cNvSpPr>
            <a:spLocks noGrp="1"/>
          </p:cNvSpPr>
          <p:nvPr>
            <p:ph idx="1"/>
          </p:nvPr>
        </p:nvSpPr>
        <p:spPr/>
        <p:txBody>
          <a:bodyPr/>
          <a:lstStyle/>
          <a:p>
            <a:r>
              <a:rPr lang="en-US" sz="1800" dirty="0" smtClean="0"/>
              <a:t>Tuesday AM1</a:t>
            </a:r>
          </a:p>
          <a:p>
            <a:pPr lvl="1"/>
            <a:r>
              <a:rPr lang="en-US" sz="1600" dirty="0" smtClean="0"/>
              <a:t>Comment resolution</a:t>
            </a:r>
          </a:p>
          <a:p>
            <a:r>
              <a:rPr lang="en-US" sz="1800" dirty="0" smtClean="0"/>
              <a:t>Tuesday PM1</a:t>
            </a:r>
          </a:p>
          <a:p>
            <a:pPr lvl="1"/>
            <a:r>
              <a:rPr lang="en-US" sz="1600" dirty="0" smtClean="0"/>
              <a:t>Extra slot</a:t>
            </a:r>
          </a:p>
          <a:p>
            <a:pPr lvl="1"/>
            <a:r>
              <a:rPr lang="en-US" sz="1600" i="1" u="sng" dirty="0" smtClean="0"/>
              <a:t>Security discussion</a:t>
            </a:r>
          </a:p>
          <a:p>
            <a:pPr lvl="2"/>
            <a:r>
              <a:rPr lang="en-US" sz="1400" dirty="0" smtClean="0"/>
              <a:t>Will allow dial-in for remote participants</a:t>
            </a:r>
          </a:p>
          <a:p>
            <a:pPr lvl="2"/>
            <a:r>
              <a:rPr lang="en-US" sz="1400" dirty="0" smtClean="0"/>
              <a:t>Remote participants may join discussion but will not be allowed to participate in voting</a:t>
            </a:r>
          </a:p>
          <a:p>
            <a:pPr lvl="1"/>
            <a:r>
              <a:rPr lang="en-US" sz="1600" dirty="0" smtClean="0"/>
              <a:t>Comment resolution</a:t>
            </a:r>
          </a:p>
          <a:p>
            <a:r>
              <a:rPr lang="en-US" sz="1800" dirty="0" smtClean="0"/>
              <a:t>Wed AM1</a:t>
            </a:r>
          </a:p>
          <a:p>
            <a:pPr lvl="1"/>
            <a:r>
              <a:rPr lang="en-US" sz="1600" dirty="0" smtClean="0"/>
              <a:t>Comment resolution</a:t>
            </a:r>
          </a:p>
          <a:p>
            <a:pPr lvl="1"/>
            <a:r>
              <a:rPr lang="en-US" sz="1600" dirty="0" smtClean="0"/>
              <a:t>Motions to </a:t>
            </a:r>
            <a:r>
              <a:rPr lang="en-US" sz="1600" dirty="0" err="1" smtClean="0"/>
              <a:t>recirc</a:t>
            </a:r>
            <a:r>
              <a:rPr lang="en-US" sz="1600" dirty="0" smtClean="0"/>
              <a:t> / forward </a:t>
            </a:r>
            <a:r>
              <a:rPr lang="en-US" sz="1600" dirty="0" err="1" smtClean="0"/>
              <a:t>TGai</a:t>
            </a:r>
            <a:r>
              <a:rPr lang="en-US" sz="1600" dirty="0" smtClean="0"/>
              <a:t> draft to </a:t>
            </a:r>
            <a:r>
              <a:rPr lang="en-US" sz="1600" dirty="0" err="1" smtClean="0"/>
              <a:t>RevCom</a:t>
            </a:r>
            <a:endParaRPr lang="en-US" sz="1600" dirty="0" smtClean="0"/>
          </a:p>
          <a:p>
            <a:pPr lvl="1"/>
            <a:r>
              <a:rPr lang="en-US" sz="1600" dirty="0" smtClean="0"/>
              <a:t>Motion to approve Report to </a:t>
            </a:r>
            <a:r>
              <a:rPr lang="en-US" sz="1600" dirty="0" err="1" smtClean="0"/>
              <a:t>RevCom</a:t>
            </a:r>
            <a:endParaRPr lang="en-US" sz="1600" dirty="0" smtClean="0"/>
          </a:p>
          <a:p>
            <a:r>
              <a:rPr lang="en-US" sz="1800" dirty="0" smtClean="0"/>
              <a:t>Wed PM1</a:t>
            </a:r>
          </a:p>
          <a:p>
            <a:pPr lvl="1"/>
            <a:r>
              <a:rPr lang="en-US" sz="1600" dirty="0" smtClean="0"/>
              <a:t>Unfinished business from previous slots</a:t>
            </a:r>
          </a:p>
          <a:p>
            <a:pPr lvl="1"/>
            <a:r>
              <a:rPr lang="en-US" sz="1600" dirty="0" smtClean="0"/>
              <a:t>Administrative items</a:t>
            </a:r>
            <a:endParaRPr lang="en-US" sz="16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Call for secretary for this slot</a:t>
            </a:r>
          </a:p>
          <a:p>
            <a:r>
              <a:rPr lang="en-US" altLang="ja-JP" dirty="0" smtClean="0"/>
              <a:t>Plan for week</a:t>
            </a:r>
          </a:p>
          <a:p>
            <a:r>
              <a:rPr lang="en-US" altLang="ja-JP" dirty="0" smtClean="0"/>
              <a:t>Modify and/or Approve Agenda</a:t>
            </a:r>
          </a:p>
          <a:p>
            <a:r>
              <a:rPr lang="en-US" altLang="ja-JP" dirty="0" smtClean="0"/>
              <a:t>Approve the past meeting and teleco minutes.</a:t>
            </a:r>
          </a:p>
          <a:p>
            <a:r>
              <a:rPr lang="en-US" altLang="ja-JP" strike="sngStrike" dirty="0" smtClean="0"/>
              <a:t>Editors report</a:t>
            </a:r>
          </a:p>
          <a:p>
            <a:r>
              <a:rPr lang="en-US" altLang="ja-JP" dirty="0" smtClean="0"/>
              <a:t>Current status of last </a:t>
            </a:r>
            <a:r>
              <a:rPr lang="en-US" altLang="ja-JP" dirty="0" err="1" smtClean="0"/>
              <a:t>recirc</a:t>
            </a:r>
            <a:r>
              <a:rPr lang="en-US" altLang="ja-JP" dirty="0" smtClean="0"/>
              <a:t> SB</a:t>
            </a:r>
          </a:p>
          <a:p>
            <a:r>
              <a:rPr lang="en-US" altLang="ja-JP" dirty="0" smtClean="0"/>
              <a:t>Comment resolution</a:t>
            </a:r>
          </a:p>
          <a:p>
            <a:pPr lvl="1"/>
            <a:r>
              <a:rPr lang="en-US" altLang="ja-JP" dirty="0" smtClean="0"/>
              <a:t>11-16</a:t>
            </a:r>
            <a:r>
              <a:rPr lang="en-US" altLang="ja-JP" dirty="0" smtClean="0"/>
              <a:t>/1235r0 submission </a:t>
            </a:r>
            <a:r>
              <a:rPr lang="en-US" altLang="ja-JP" dirty="0" smtClean="0"/>
              <a:t>marc (editorial comments)</a:t>
            </a:r>
            <a:endParaRPr lang="en-US" altLang="ja-JP" dirty="0" smtClean="0"/>
          </a:p>
          <a:p>
            <a:pPr lvl="1"/>
            <a:r>
              <a:rPr lang="en-US" altLang="ja-JP" dirty="0" smtClean="0"/>
              <a:t>comment resolution </a:t>
            </a:r>
            <a:r>
              <a:rPr lang="en-US" altLang="ja-JP" dirty="0" smtClean="0"/>
              <a:t>spreadsheet:  </a:t>
            </a:r>
            <a:r>
              <a:rPr lang="de-DE" altLang="ja-JP" dirty="0" smtClean="0">
                <a:hlinkClick r:id="rId3"/>
              </a:rPr>
              <a:t>https</a:t>
            </a:r>
            <a:r>
              <a:rPr lang="de-DE" altLang="ja-JP" dirty="0" smtClean="0">
                <a:hlinkClick r:id="rId3"/>
              </a:rPr>
              <a:t>://mentor.ieee.org/802.11/dcn/16/11-16-1203-00-00ai-comments-from-4th-recirculation-sb-on-tgai-d10-0.</a:t>
            </a:r>
            <a:r>
              <a:rPr lang="de-DE" altLang="ja-JP" dirty="0" smtClean="0">
                <a:hlinkClick r:id="rId3"/>
              </a:rPr>
              <a:t>xlsx</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Security discussion</a:t>
            </a:r>
          </a:p>
          <a:p>
            <a:r>
              <a:rPr lang="en-US" altLang="ja-JP" dirty="0" smtClean="0"/>
              <a:t>Submissions</a:t>
            </a:r>
          </a:p>
          <a:p>
            <a:pPr lvl="1"/>
            <a:r>
              <a:rPr lang="en-US" altLang="ja-JP" dirty="0" smtClean="0"/>
              <a:t>Xxx Paul</a:t>
            </a:r>
          </a:p>
          <a:p>
            <a:pPr lvl="1"/>
            <a:r>
              <a:rPr lang="en-US" altLang="ja-JP" dirty="0" smtClean="0"/>
              <a:t>Xxx Dan</a:t>
            </a:r>
          </a:p>
          <a:p>
            <a:r>
              <a:rPr lang="en-US" altLang="ja-JP" dirty="0" smtClean="0"/>
              <a:t>Continue comment resolution</a:t>
            </a:r>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14</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Continue comment resolution</a:t>
            </a:r>
          </a:p>
          <a:p>
            <a:r>
              <a:rPr lang="en-US" altLang="ja-JP" dirty="0" smtClean="0"/>
              <a:t>Motions to forward </a:t>
            </a:r>
            <a:r>
              <a:rPr lang="en-US" altLang="ja-JP" dirty="0" err="1" smtClean="0"/>
              <a:t>TGai</a:t>
            </a:r>
            <a:r>
              <a:rPr lang="en-US" altLang="ja-JP" dirty="0" smtClean="0"/>
              <a:t> draft to </a:t>
            </a:r>
            <a:r>
              <a:rPr lang="en-US" altLang="ja-JP" dirty="0" err="1" smtClean="0"/>
              <a:t>RevCom</a:t>
            </a:r>
            <a:endParaRPr lang="en-US" altLang="ja-JP" dirty="0" smtClean="0"/>
          </a:p>
          <a:p>
            <a:pPr lvl="1"/>
            <a:r>
              <a:rPr lang="en-US" altLang="ja-JP" dirty="0" smtClean="0"/>
              <a:t>Motion to forward draft</a:t>
            </a:r>
          </a:p>
          <a:p>
            <a:pPr lvl="1"/>
            <a:r>
              <a:rPr lang="en-US" altLang="ja-JP" dirty="0" smtClean="0"/>
              <a:t>Motion to approve and forward report to </a:t>
            </a:r>
            <a:r>
              <a:rPr lang="en-US" altLang="ja-JP" dirty="0" err="1" smtClean="0"/>
              <a:t>RevCom</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45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Modify and/or Approve Agenda</a:t>
            </a:r>
          </a:p>
          <a:p>
            <a:pPr>
              <a:defRPr/>
            </a:pPr>
            <a:r>
              <a:rPr lang="en-US" altLang="ja-JP" dirty="0" smtClean="0"/>
              <a:t>Unfinished business from previous slots</a:t>
            </a:r>
          </a:p>
          <a:p>
            <a:r>
              <a:rPr lang="en-US" altLang="ja-JP" dirty="0" smtClean="0"/>
              <a:t>Plan </a:t>
            </a:r>
            <a:r>
              <a:rPr lang="en-US" altLang="ja-JP" dirty="0"/>
              <a:t>for </a:t>
            </a:r>
            <a:r>
              <a:rPr lang="en-US" altLang="ja-JP" dirty="0" smtClean="0"/>
              <a:t>Nov</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18510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Agenda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Agenda as shown in 11-16/1089r1</a:t>
            </a:r>
            <a:r>
              <a:rPr lang="en-GB" altLang="ja-JP" dirty="0" smtClean="0">
                <a:ea typeface="ＭＳ Ｐゴシック" pitchFamily="-84" charset="-128"/>
                <a:cs typeface="ＭＳ Ｐゴシック" pitchFamily="-84" charset="-128"/>
              </a:rPr>
              <a:t>:</a:t>
            </a:r>
          </a:p>
          <a:p>
            <a:r>
              <a:rPr lang="en-US" altLang="ja-JP" dirty="0" smtClean="0"/>
              <a:t>Moved: </a:t>
            </a:r>
          </a:p>
          <a:p>
            <a:r>
              <a:rPr lang="en-US" altLang="ja-JP" dirty="0" smtClean="0"/>
              <a:t>Seconded</a:t>
            </a:r>
          </a:p>
          <a:p>
            <a:r>
              <a:rPr lang="en-US" altLang="ja-JP" dirty="0" smtClean="0">
                <a:ea typeface="ＭＳ Ｐゴシック" pitchFamily="-84" charset="-128"/>
                <a:cs typeface="ＭＳ Ｐゴシック" pitchFamily="-84" charset="-128"/>
              </a:rPr>
              <a:t>Result </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San Diego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San Diego   meeting</a:t>
            </a:r>
            <a:r>
              <a:rPr lang="en-GB" altLang="ja-JP" dirty="0" smtClean="0">
                <a:ea typeface="ＭＳ Ｐゴシック" pitchFamily="-84" charset="-128"/>
                <a:cs typeface="ＭＳ Ｐゴシック" pitchFamily="-84" charset="-128"/>
              </a:rPr>
              <a:t> as in 16-1031r0 (see</a:t>
            </a:r>
            <a:r>
              <a:rPr lang="en-GB" altLang="ja-JP" dirty="0" smtClean="0">
                <a:hlinkClick r:id="rId3"/>
              </a:rPr>
              <a:t>https</a:t>
            </a:r>
            <a:r>
              <a:rPr lang="en-GB" altLang="ja-JP" dirty="0">
                <a:hlinkClick r:id="rId3"/>
              </a:rPr>
              <a:t>://mentor.ieee.org/802.11/dcn/16/11-16-1031-00-00ai-july-2016-san-diego-session-</a:t>
            </a:r>
            <a:r>
              <a:rPr lang="en-GB" altLang="ja-JP" dirty="0" smtClean="0">
                <a:hlinkClick r:id="rId3"/>
              </a:rPr>
              <a:t>minutes.doc</a:t>
            </a:r>
            <a:r>
              <a:rPr lang="en-GB" altLang="ja-JP" dirty="0" smtClean="0"/>
              <a:t>)</a:t>
            </a:r>
          </a:p>
          <a:p>
            <a:r>
              <a:rPr lang="en-US" altLang="ja-JP" dirty="0" smtClean="0"/>
              <a:t>Moved: </a:t>
            </a:r>
          </a:p>
          <a:p>
            <a:r>
              <a:rPr lang="en-US" altLang="ja-JP" dirty="0" smtClean="0"/>
              <a:t>Seconded</a:t>
            </a:r>
          </a:p>
          <a:p>
            <a:r>
              <a:rPr lang="en-US" altLang="ja-JP" dirty="0" smtClean="0">
                <a:ea typeface="ＭＳ Ｐゴシック" pitchFamily="-84" charset="-128"/>
                <a:cs typeface="ＭＳ Ｐゴシック" pitchFamily="-84" charset="-128"/>
              </a:rPr>
              <a:t>Result </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 as contained in 11-16/1103r01</a:t>
            </a:r>
          </a:p>
          <a:p>
            <a:pPr lvl="1"/>
            <a:endParaRPr lang="en-US" altLang="ja-JP" dirty="0">
              <a:ea typeface="ＭＳ Ｐゴシック" pitchFamily="-84" charset="-128"/>
              <a:cs typeface="ＭＳ Ｐゴシック" pitchFamily="-84" charset="-128"/>
            </a:endParaRPr>
          </a:p>
          <a:p>
            <a:r>
              <a:rPr lang="en-US" altLang="ja-JP" dirty="0" smtClean="0"/>
              <a:t>Moved: </a:t>
            </a:r>
          </a:p>
          <a:p>
            <a:r>
              <a:rPr lang="en-US" altLang="ja-JP" dirty="0" smtClean="0"/>
              <a:t>Seconded: </a:t>
            </a:r>
          </a:p>
          <a:p>
            <a:r>
              <a:rPr lang="en-US" altLang="ja-JP" dirty="0" smtClean="0"/>
              <a:t>Result: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Sep 2016 , Warsaw</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t>
            </a:r>
            <a:r>
              <a:rPr lang="en-US" dirty="0" err="1" smtClean="0"/>
              <a:t>recirc</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forward </a:t>
            </a:r>
            <a:r>
              <a:rPr lang="en-US" dirty="0" err="1" smtClean="0"/>
              <a:t>TGai</a:t>
            </a:r>
            <a:r>
              <a:rPr lang="en-US" dirty="0" smtClean="0"/>
              <a:t> Draft to </a:t>
            </a:r>
            <a:r>
              <a:rPr lang="en-US" dirty="0" err="1" smtClean="0"/>
              <a:t>RevCom</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approve report to </a:t>
            </a:r>
            <a:r>
              <a:rPr lang="en-US" dirty="0" err="1" smtClean="0"/>
              <a:t>RevCom</a:t>
            </a:r>
            <a:r>
              <a:rPr lang="en-US" dirty="0" smtClean="0"/>
              <a:t> and Forward report to </a:t>
            </a:r>
            <a:r>
              <a:rPr lang="en-US" dirty="0" err="1" smtClean="0"/>
              <a:t>RevCom</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Nov Meeting:</a:t>
            </a:r>
          </a:p>
          <a:p>
            <a:pPr lvl="1"/>
            <a:r>
              <a:rPr lang="en-US" altLang="ja-JP" sz="2800" dirty="0" smtClean="0"/>
              <a:t>Approve minutes of past meeting and teleconference</a:t>
            </a:r>
          </a:p>
          <a:p>
            <a:pPr lvl="1"/>
            <a:r>
              <a:rPr lang="en-US" altLang="ja-JP" sz="2800" dirty="0" smtClean="0"/>
              <a:t>T.B.D.</a:t>
            </a:r>
          </a:p>
          <a:p>
            <a:pPr lvl="1"/>
            <a:r>
              <a:rPr lang="en-US" altLang="ja-JP" sz="2800" dirty="0" smtClean="0"/>
              <a:t>Approve plan for Nov</a:t>
            </a:r>
          </a:p>
          <a:p>
            <a:pPr lvl="1"/>
            <a:endParaRPr lang="en-US" altLang="ja-JP" sz="2600"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70000" lnSpcReduction="20000"/>
          </a:bodyPr>
          <a:lstStyle/>
          <a:p>
            <a:pPr>
              <a:defRPr/>
            </a:pPr>
            <a:r>
              <a:rPr lang="en-GB" altLang="ja-JP" dirty="0" smtClean="0"/>
              <a:t>Motion: </a:t>
            </a:r>
          </a:p>
          <a:p>
            <a:pPr>
              <a:defRPr/>
            </a:pPr>
            <a:r>
              <a:rPr lang="en-US" altLang="ja-JP" dirty="0" smtClean="0">
                <a:solidFill>
                  <a:srgbClr val="FF0000"/>
                </a:solidFill>
              </a:rPr>
              <a:t>Teleconference shall be scheduled with 10days advanced announcement.</a:t>
            </a:r>
            <a:endParaRPr lang="ja-JP" altLang="en-US" dirty="0" smtClean="0">
              <a:solidFill>
                <a:srgbClr val="FF0000"/>
              </a:solidFill>
            </a:endParaRPr>
          </a:p>
          <a:p>
            <a:pPr lvl="1">
              <a:defRPr/>
            </a:pPr>
            <a:r>
              <a:rPr lang="en-GB" altLang="ja-JP" dirty="0" smtClean="0"/>
              <a:t>Approve the following schedule of weekly teleconferences between Sep to Nov</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marL="457200" lvl="1" indent="0">
              <a:buNone/>
              <a:defRPr/>
            </a:pPr>
            <a:r>
              <a:rPr lang="en-US" altLang="ja-JP" dirty="0" smtClean="0"/>
              <a:t>Moved:</a:t>
            </a:r>
          </a:p>
          <a:p>
            <a:pPr marL="457200" lvl="1" indent="0">
              <a:buNone/>
              <a:defRPr/>
            </a:pPr>
            <a:r>
              <a:rPr lang="en-US" altLang="ja-JP" dirty="0" smtClean="0"/>
              <a:t>Second:</a:t>
            </a:r>
          </a:p>
          <a:p>
            <a:pPr>
              <a:defRPr/>
            </a:pPr>
            <a:r>
              <a:rPr lang="en-US" altLang="ja-JP" strike="sngStrike"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824147">
            <a:off x="2351189" y="4278344"/>
            <a:ext cx="4908728" cy="369332"/>
          </a:xfrm>
          <a:prstGeom prst="rect">
            <a:avLst/>
          </a:prstGeom>
          <a:noFill/>
        </p:spPr>
        <p:txBody>
          <a:bodyPr wrap="none" rtlCol="0">
            <a:spAutoFit/>
          </a:bodyPr>
          <a:lstStyle/>
          <a:p>
            <a:r>
              <a:rPr lang="en-US" sz="1800" b="1" dirty="0" err="1" smtClean="0">
                <a:solidFill>
                  <a:srgbClr val="FF0000"/>
                </a:solidFill>
              </a:rPr>
              <a:t>Telcos</a:t>
            </a:r>
            <a:r>
              <a:rPr lang="en-US" sz="1800" b="1" dirty="0" smtClean="0">
                <a:solidFill>
                  <a:srgbClr val="FF0000"/>
                </a:solidFill>
              </a:rPr>
              <a:t> until November already approved in July</a:t>
            </a:r>
            <a:endParaRPr lang="en-US" sz="1800" b="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15163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2255</Words>
  <Application>Microsoft Macintosh PowerPoint</Application>
  <PresentationFormat>Bildschirmpräsentation (4:3)</PresentationFormat>
  <Paragraphs>313</Paragraphs>
  <Slides>25</Slides>
  <Notes>15</Notes>
  <HiddenSlides>0</HiddenSlides>
  <MMClips>0</MMClips>
  <ScaleCrop>false</ScaleCrop>
  <HeadingPairs>
    <vt:vector size="4" baseType="variant">
      <vt:variant>
        <vt:lpstr>Entwurfsvorlage</vt:lpstr>
      </vt:variant>
      <vt:variant>
        <vt:i4>1</vt:i4>
      </vt:variant>
      <vt:variant>
        <vt:lpstr>Folientitel</vt:lpstr>
      </vt:variant>
      <vt:variant>
        <vt:i4>25</vt:i4>
      </vt:variant>
    </vt:vector>
  </HeadingPairs>
  <TitlesOfParts>
    <vt:vector size="26" baseType="lpstr">
      <vt:lpstr>802-11-Submission</vt:lpstr>
      <vt:lpstr>IEEE 802.11ai Fast Initial Link Setup  Agenda for Sep  2016 Warsaw</vt:lpstr>
      <vt:lpstr>Abstract</vt:lpstr>
      <vt:lpstr>Meeting Protocol</vt:lpstr>
      <vt:lpstr>Attendance</vt:lpstr>
      <vt:lpstr>Attendance, Voting &amp; Document Status</vt:lpstr>
      <vt:lpstr>Administrative Items</vt:lpstr>
      <vt:lpstr>Participants, Patents, and Duty to Inform</vt:lpstr>
      <vt:lpstr>Patent Related Links</vt:lpstr>
      <vt:lpstr>Call for Potentially Essential Patents</vt:lpstr>
      <vt:lpstr>Other Guidelines for IEEE WG Meetings</vt:lpstr>
      <vt:lpstr>IEEE 802.11 FILS TGai – Sep 2016 Warsaw</vt:lpstr>
      <vt:lpstr>Plan of the week / TGai Slots this week</vt:lpstr>
      <vt:lpstr>Agenda  Tuesday Sep 13th,  2016 – 08:00-10:00</vt:lpstr>
      <vt:lpstr>Agenda  Tuesday Sep 13th,  2016 – 13:30-15:30</vt:lpstr>
      <vt:lpstr>Agenda  Wednesday Sep 14th,  2016 – 08:00-10:00</vt:lpstr>
      <vt:lpstr>Agenda Wednesday Sep 14th ,  2016 – 13:30-15:30</vt:lpstr>
      <vt:lpstr>Approve Agenda</vt:lpstr>
      <vt:lpstr>Approve TGai meeting minutes of  San Diego</vt:lpstr>
      <vt:lpstr>Approve TGai teleconference meeting minutes of  SanDiego to Warsaw meeting.</vt:lpstr>
      <vt:lpstr>Motion to recirc</vt:lpstr>
      <vt:lpstr>Motion to forward TGai Draft to RevCom</vt:lpstr>
      <vt:lpstr>Motion to approve report to RevCom and Forward report to RevCom</vt:lpstr>
      <vt:lpstr>Plan for Nov</vt:lpstr>
      <vt:lpstr>Teleconference Schedule </vt:lpstr>
      <vt:lpstr>Timeline</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Marc Emmelmann</cp:lastModifiedBy>
  <cp:revision>600</cp:revision>
  <cp:lastPrinted>1998-02-10T13:28:06Z</cp:lastPrinted>
  <dcterms:created xsi:type="dcterms:W3CDTF">2016-09-12T07:50:07Z</dcterms:created>
  <dcterms:modified xsi:type="dcterms:W3CDTF">2016-09-12T07:59:54Z</dcterms:modified>
  <cp:category/>
</cp:coreProperties>
</file>