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613" r:id="rId4"/>
    <p:sldId id="589" r:id="rId5"/>
    <p:sldId id="517" r:id="rId6"/>
    <p:sldId id="579" r:id="rId7"/>
    <p:sldId id="557" r:id="rId8"/>
    <p:sldId id="580" r:id="rId9"/>
    <p:sldId id="606" r:id="rId10"/>
    <p:sldId id="605" r:id="rId11"/>
    <p:sldId id="615" r:id="rId12"/>
    <p:sldId id="590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0" autoAdjust="0"/>
    <p:restoredTop sz="97804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802.11-16/1088r1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802.11-16/1088r1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802.11-16/1088r1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802.11-16/1088r1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802.11-16/1088r1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64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629-16-0000-802-11-operations-manual.docx" TargetMode="External"/><Relationship Id="rId3" Type="http://schemas.openxmlformats.org/officeDocument/2006/relationships/hyperlink" Target="http://standards.ieee.org/board/aud/LMSC.pdf" TargetMode="External"/><Relationship Id="rId7" Type="http://schemas.openxmlformats.org/officeDocument/2006/relationships/hyperlink" Target="http://www.ieee802.org/PNP/2016-03/IEEE_802_Chairs_guidelines_v22_with_changes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LMSC_OM_approved_120725.pdf" TargetMode="External"/><Relationship Id="rId5" Type="http://schemas.openxmlformats.org/officeDocument/2006/relationships/hyperlink" Target="http://www.ieee802.org/PNP/approved/IEEE_802_WG_PandP_v19.pdf" TargetMode="External"/><Relationship Id="rId10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802.org/PNP/approved/IEEE_802_OM_v18.pdf" TargetMode="External"/><Relationship Id="rId9" Type="http://schemas.openxmlformats.org/officeDocument/2006/relationships/hyperlink" Target="http://www.ieee802.org/11/Rules/rules.s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69-00-000m-revmc-brc-august-26th-telecon-minute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35-000m-editor-reports.pptx" TargetMode="External"/><Relationship Id="rId4" Type="http://schemas.openxmlformats.org/officeDocument/2006/relationships/hyperlink" Target="https://mentor.ieee.org/802.11/dcn/16/11-16-0803-00-000m-minutes-for-revmc-brc-face-to-face-meeting-july-25-28-san-diego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2016-09-11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272344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4" imgW="8244799" imgH="2545654" progId="Word.Document.8">
                  <p:embed/>
                </p:oleObj>
              </mc:Choice>
              <mc:Fallback>
                <p:oleObj name="Document" r:id="rId4" imgW="8244799" imgH="254565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Forward P802.11REVmc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953000"/>
          </a:xfrm>
        </p:spPr>
        <p:txBody>
          <a:bodyPr/>
          <a:lstStyle/>
          <a:p>
            <a:pPr lvl="0"/>
            <a:r>
              <a:rPr lang="en-US" dirty="0" smtClean="0"/>
              <a:t>Request </a:t>
            </a:r>
            <a:r>
              <a:rPr lang="en-US" dirty="0"/>
              <a:t>the </a:t>
            </a:r>
            <a:r>
              <a:rPr lang="en-US" dirty="0" smtClean="0"/>
              <a:t>IEEE 802.11 WG to approve forwarding P802.11REVmc D8.0 </a:t>
            </a:r>
            <a:r>
              <a:rPr lang="en-US" dirty="0" smtClean="0"/>
              <a:t>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endParaRPr lang="en-US" dirty="0"/>
          </a:p>
          <a:p>
            <a:pPr lvl="0"/>
            <a:r>
              <a:rPr lang="en-GB" dirty="0" smtClean="0"/>
              <a:t>Moved:</a:t>
            </a:r>
          </a:p>
          <a:p>
            <a:pPr lvl="0"/>
            <a:r>
              <a:rPr lang="en-US" dirty="0" smtClean="0"/>
              <a:t>Second</a:t>
            </a:r>
            <a:r>
              <a:rPr lang="en-US" dirty="0" smtClean="0"/>
              <a:t>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3317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Motion: Approve report to EC for Forwarding P802.11REVmc </a:t>
            </a:r>
            <a:r>
              <a:rPr lang="en-US" altLang="en-US" dirty="0" smtClean="0"/>
              <a:t>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document </a:t>
            </a:r>
            <a:r>
              <a:rPr lang="en-US" dirty="0" smtClean="0"/>
              <a:t>11-16-1094rx </a:t>
            </a:r>
            <a:r>
              <a:rPr lang="en-US" dirty="0"/>
              <a:t>as the report to the IEEE 802 Executive Committee on the requirements for </a:t>
            </a:r>
            <a:r>
              <a:rPr lang="en-US" dirty="0" smtClean="0"/>
              <a:t>unconditional </a:t>
            </a:r>
            <a:r>
              <a:rPr lang="en-US" dirty="0"/>
              <a:t>approval to forward </a:t>
            </a:r>
            <a:r>
              <a:rPr lang="en-US" dirty="0" smtClean="0"/>
              <a:t>P802.11REVmc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, </a:t>
            </a:r>
            <a:r>
              <a:rPr lang="en-US" dirty="0" smtClean="0"/>
              <a:t>granting the chair editorial license.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Moved:</a:t>
            </a:r>
            <a:endParaRPr lang="en-US" dirty="0" smtClean="0"/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9580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- October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/>
          <a:lstStyle/>
          <a:p>
            <a:r>
              <a:rPr lang="en-US" altLang="en-US" sz="2000" dirty="0" smtClean="0"/>
              <a:t>Objectives: </a:t>
            </a:r>
            <a:r>
              <a:rPr lang="en-US" altLang="en-US" sz="2000" dirty="0" smtClean="0"/>
              <a:t>Submit to EC &amp;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 for approval</a:t>
            </a:r>
            <a:endParaRPr lang="en-US" altLang="en-US" sz="2000" dirty="0" smtClean="0"/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hours </a:t>
            </a:r>
          </a:p>
          <a:p>
            <a:pPr lvl="1"/>
            <a:r>
              <a:rPr lang="en-US" altLang="en-US" sz="1800" dirty="0" smtClean="0"/>
              <a:t>Scheduled with 10 day notice as needed</a:t>
            </a:r>
            <a:endParaRPr lang="en-US" altLang="en-US" sz="1800" dirty="0" smtClean="0"/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D8.0 </a:t>
            </a:r>
            <a:r>
              <a:rPr lang="en-US" altLang="en-US" sz="1800" dirty="0" smtClean="0"/>
              <a:t>is available 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D7.0 </a:t>
            </a:r>
            <a:r>
              <a:rPr lang="en-US" altLang="en-US" sz="1800" dirty="0" smtClean="0"/>
              <a:t>forwarded; </a:t>
            </a:r>
            <a:r>
              <a:rPr lang="en-US" altLang="en-US" sz="1800" dirty="0" smtClean="0"/>
              <a:t>D8.0 to be forwarded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mentor.ieee.org/802.11/dcn/15/11-15-0532-64-000m-revmc-sponsor-ballot-comments.xls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 </a:t>
            </a:r>
            <a:endParaRPr lang="en-US" altLang="en-US" sz="1800" dirty="0"/>
          </a:p>
          <a:p>
            <a:pPr lvl="1"/>
            <a:r>
              <a:rPr lang="en-US" altLang="en-US" sz="1400" dirty="0" smtClean="0"/>
              <a:t>Chair’s </a:t>
            </a:r>
            <a:r>
              <a:rPr lang="en-US" altLang="en-US" sz="1400" dirty="0"/>
              <a:t>Welcome, </a:t>
            </a:r>
            <a:r>
              <a:rPr lang="en-US" altLang="en-US" sz="1400" dirty="0" smtClean="0"/>
              <a:t>Patent reminder, Status</a:t>
            </a:r>
            <a:r>
              <a:rPr lang="en-US" altLang="en-US" sz="1400" dirty="0"/>
              <a:t>, Review of Objectives, Approve </a:t>
            </a:r>
            <a:r>
              <a:rPr lang="en-US" altLang="en-US" sz="1400" dirty="0" smtClean="0"/>
              <a:t>agenda </a:t>
            </a:r>
          </a:p>
          <a:p>
            <a:pPr lvl="1"/>
            <a:r>
              <a:rPr lang="en-US" altLang="en-US" sz="1400" dirty="0" smtClean="0"/>
              <a:t>Approve prior minutes</a:t>
            </a:r>
          </a:p>
          <a:p>
            <a:pPr lvl="1"/>
            <a:r>
              <a:rPr lang="en-US" altLang="en-US" sz="1400" dirty="0" smtClean="0"/>
              <a:t>Editor’s </a:t>
            </a:r>
            <a:r>
              <a:rPr lang="en-US" altLang="en-US" sz="1400" dirty="0" smtClean="0"/>
              <a:t>Report</a:t>
            </a:r>
          </a:p>
          <a:p>
            <a:pPr lvl="1"/>
            <a:r>
              <a:rPr lang="en-GB" sz="1400" dirty="0" smtClean="0"/>
              <a:t>Comment resolution </a:t>
            </a:r>
            <a:r>
              <a:rPr lang="en-GB" sz="1400" dirty="0" smtClean="0"/>
              <a:t>– CID 10001</a:t>
            </a:r>
            <a:endParaRPr lang="en-GB" sz="1400" dirty="0" smtClean="0"/>
          </a:p>
          <a:p>
            <a:pPr lvl="1"/>
            <a:r>
              <a:rPr lang="en-GB" sz="1400" dirty="0" smtClean="0"/>
              <a:t>EC Report to </a:t>
            </a:r>
            <a:r>
              <a:rPr lang="en-GB" sz="1400" dirty="0" err="1" smtClean="0"/>
              <a:t>RevCom</a:t>
            </a:r>
            <a:r>
              <a:rPr lang="en-GB" sz="1400" dirty="0" smtClean="0"/>
              <a:t>, see 11-16-1094</a:t>
            </a:r>
          </a:p>
          <a:p>
            <a:pPr lvl="1"/>
            <a:r>
              <a:rPr lang="en-US" altLang="en-US" sz="1600" dirty="0"/>
              <a:t>Plans for September - </a:t>
            </a:r>
            <a:r>
              <a:rPr lang="en-US" altLang="en-US" sz="1600" dirty="0" smtClean="0"/>
              <a:t>November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304800" y="3886200"/>
            <a:ext cx="4343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Use </a:t>
            </a:r>
            <a:r>
              <a:rPr lang="en-US" altLang="en-US" sz="1400" dirty="0" smtClean="0"/>
              <a:t>slot if needed after midweek plenary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EC report to </a:t>
            </a:r>
            <a:r>
              <a:rPr lang="en-US" altLang="en-US" sz="1400" dirty="0" err="1" smtClean="0"/>
              <a:t>RevCom</a:t>
            </a:r>
            <a:endParaRPr lang="en-US" altLang="en-US" sz="1400" dirty="0" smtClean="0"/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Schedule</a:t>
            </a:r>
            <a:r>
              <a:rPr lang="en-US" altLang="en-US" sz="1400" dirty="0"/>
              <a:t>,  AOB, Adjourn</a:t>
            </a:r>
            <a:endParaRPr lang="en-US" altLang="en-US" sz="1400" dirty="0"/>
          </a:p>
          <a:p>
            <a:pPr lvl="1"/>
            <a:endParaRPr lang="en-GB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400" dirty="0" smtClean="0"/>
          </a:p>
          <a:p>
            <a:pPr marL="457200" lvl="1" indent="0">
              <a:buNone/>
            </a:pPr>
            <a:endParaRPr lang="en-GB" altLang="en-US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3061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2000" dirty="0"/>
              <a:t>IEEE 802 Policies &amp; Procedures </a:t>
            </a:r>
          </a:p>
          <a:p>
            <a:pPr lvl="1"/>
            <a:r>
              <a:rPr lang="en-US" sz="1600" dirty="0"/>
              <a:t>(link to </a:t>
            </a:r>
            <a:r>
              <a:rPr lang="en-US" sz="1600" dirty="0" err="1"/>
              <a:t>AudCom</a:t>
            </a:r>
            <a:r>
              <a:rPr lang="en-US" sz="1600" dirty="0"/>
              <a:t>, approved by IEEE-SA Standards Board June 2014) </a:t>
            </a:r>
          </a:p>
          <a:p>
            <a:pPr lvl="1"/>
            <a:r>
              <a:rPr lang="en-US" sz="1600" dirty="0">
                <a:hlinkClick r:id="rId3"/>
              </a:rPr>
              <a:t>http://standards.ieee.org/board/aud/LMSC.pdf</a:t>
            </a:r>
            <a:endParaRPr lang="en-US" sz="1600" dirty="0"/>
          </a:p>
          <a:p>
            <a:r>
              <a:rPr lang="en-US" sz="2000" dirty="0"/>
              <a:t>IEEE 802 Operations Manual (29 Jul 2016)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600" dirty="0">
                <a:hlinkClick r:id="rId4"/>
              </a:rPr>
              <a:t>http://www.ieee802.org/PNP/approved/IEEE_802_OM_v19.pdf </a:t>
            </a:r>
            <a:endParaRPr lang="en-US" alt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Working Group Policies &amp;Procedures (29 Jul 2016)</a:t>
            </a:r>
            <a:r>
              <a:rPr lang="en-US" altLang="en-US" sz="2000" dirty="0"/>
              <a:t> </a:t>
            </a:r>
          </a:p>
          <a:p>
            <a:pPr lvl="1"/>
            <a:r>
              <a:rPr lang="en-US" altLang="en-US" sz="1600" dirty="0">
                <a:hlinkClick r:id="rId5"/>
              </a:rPr>
              <a:t>http://www.ieee802.org/PNP/approved/IEEE_802_WG_PandP_v19.pdf</a:t>
            </a:r>
            <a:r>
              <a:rPr lang="en-US" altLang="en-US" sz="1600" dirty="0"/>
              <a:t> </a:t>
            </a:r>
          </a:p>
          <a:p>
            <a:r>
              <a:rPr lang="en-US" sz="2000" dirty="0"/>
              <a:t>IEEE 802 LMSC Chair's Guidelines (18 Mar 2016)</a:t>
            </a:r>
            <a:endParaRPr lang="en-US" sz="2000" dirty="0">
              <a:hlinkClick r:id="rId6"/>
            </a:endParaRPr>
          </a:p>
          <a:p>
            <a:pPr lvl="1"/>
            <a:r>
              <a:rPr lang="en-US" sz="1600" dirty="0">
                <a:hlinkClick r:id="rId7"/>
              </a:rPr>
              <a:t>http://www.ieee802.org/PNP/approved/IEEE_802_Chairs_guidelines_v23.pdf</a:t>
            </a:r>
          </a:p>
          <a:p>
            <a:r>
              <a:rPr lang="en-US" sz="2000" dirty="0"/>
              <a:t>IEEE 802.11 WG OM: (29 Jul 2016)</a:t>
            </a:r>
          </a:p>
          <a:p>
            <a:pPr lvl="1"/>
            <a:r>
              <a:rPr lang="en-US" altLang="en-US" sz="1600" dirty="0">
                <a:hlinkClick r:id="rId8"/>
              </a:rPr>
              <a:t>https://mentor.ieee.org/802.11/dcn/14/11-14-0629-16-0000-802-11-operations-manual.docx</a:t>
            </a:r>
            <a:r>
              <a:rPr lang="en-US" altLang="en-US" sz="1600" dirty="0"/>
              <a:t> </a:t>
            </a:r>
          </a:p>
          <a:p>
            <a:r>
              <a:rPr lang="en-US" sz="2000" dirty="0"/>
              <a:t>Policies and Procedures hierarchy</a:t>
            </a:r>
          </a:p>
          <a:p>
            <a:pPr lvl="1"/>
            <a:r>
              <a:rPr lang="en-US" sz="1600" dirty="0">
                <a:hlinkClick r:id="rId9"/>
              </a:rPr>
              <a:t>http://www.ieee802.org/11/Rules/rules.shtml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altLang="en-US" b="1" dirty="0"/>
              <a:t>IEEE 802 Procedural document website: </a:t>
            </a:r>
            <a:r>
              <a:rPr lang="en-US" altLang="en-US" sz="1600" dirty="0">
                <a:hlinkClick r:id="rId10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Monday </a:t>
            </a:r>
            <a:r>
              <a:rPr lang="en-US" altLang="en-US" dirty="0" smtClean="0"/>
              <a:t>PM2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Prior </a:t>
            </a:r>
            <a:r>
              <a:rPr lang="en-US" altLang="en-US" dirty="0" smtClean="0"/>
              <a:t>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mentor.ieee.org/802.11/dcn/16/11-16-1069-00-000m-revmc-brc-august-26th-telecon-minutes.docx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mentor.ieee.org/802.11/dcn/16/11-16-0803-00-000m-minutes-for-revmc-brc-face-to-face-meeting-july-25-28-san-diego.docx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endParaRPr lang="en-US" altLang="en-US" sz="1400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Editor </a:t>
            </a:r>
            <a:r>
              <a:rPr lang="en-US" altLang="en-US" sz="1800" dirty="0"/>
              <a:t>report: </a:t>
            </a:r>
            <a:r>
              <a:rPr lang="en-US" altLang="en-US" sz="1800" dirty="0">
                <a:hlinkClick r:id="rId5"/>
              </a:rPr>
              <a:t>https://</a:t>
            </a:r>
            <a:r>
              <a:rPr lang="en-US" altLang="en-US" sz="1800" dirty="0" smtClean="0">
                <a:hlinkClick r:id="rId5"/>
              </a:rPr>
              <a:t>mentor.ieee.org/802.11/dcn/13/11-13-0095-35-000m-editor-reports.pptx</a:t>
            </a: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Monday </a:t>
            </a:r>
            <a:r>
              <a:rPr lang="en-US" altLang="en-US" dirty="0" smtClean="0"/>
              <a:t>PM2 </a:t>
            </a:r>
            <a:r>
              <a:rPr lang="en-US" altLang="en-US" dirty="0" smtClean="0"/>
              <a:t>(continued)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Initial </a:t>
            </a:r>
            <a:r>
              <a:rPr lang="en-US" altLang="en-US" sz="2000" dirty="0">
                <a:solidFill>
                  <a:srgbClr val="006600"/>
                </a:solidFill>
              </a:rPr>
              <a:t>SB </a:t>
            </a:r>
            <a:r>
              <a:rPr lang="en-US" altLang="en-US" sz="2000" dirty="0" smtClean="0">
                <a:solidFill>
                  <a:srgbClr val="006600"/>
                </a:solidFill>
              </a:rPr>
              <a:t>recirculation 2016-01-11 through 2016-01-26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D6.0 Second Recirculation 2016-06-07 through 2016-06-30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D7.0 </a:t>
            </a:r>
            <a:r>
              <a:rPr lang="en-US" altLang="en-US" sz="2000" dirty="0" smtClean="0">
                <a:solidFill>
                  <a:schemeClr val="accent2"/>
                </a:solidFill>
              </a:rPr>
              <a:t>&amp; D8.0August/September Third/Fourth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October 2016 – WG/EC Final Approval Oct 4th </a:t>
            </a:r>
            <a:r>
              <a:rPr lang="en-US" altLang="en-US" sz="2000" dirty="0" err="1">
                <a:solidFill>
                  <a:schemeClr val="accent2"/>
                </a:solidFill>
              </a:rPr>
              <a:t>telecon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December 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D6.0 2016-06-07 to 2016-06-30</a:t>
            </a:r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July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 on D6.0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August/Sept 2016</a:t>
            </a:r>
          </a:p>
          <a:p>
            <a:pPr lvl="1"/>
            <a:r>
              <a:rPr lang="en-GB" sz="1800" dirty="0"/>
              <a:t>July 30 – Aug 15 editing and review of editing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3th recirculation D7.0 August </a:t>
            </a:r>
            <a:r>
              <a:rPr lang="en-US" altLang="en-US" sz="1800" dirty="0" smtClean="0"/>
              <a:t>15-25</a:t>
            </a:r>
            <a:endParaRPr lang="en-US" altLang="en-US" sz="1800" dirty="0"/>
          </a:p>
          <a:p>
            <a:pPr lvl="1"/>
            <a:r>
              <a:rPr lang="en-GB" sz="1800" dirty="0"/>
              <a:t>On or before Sept 9: Complete comment resolution (goal unchanged draft)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4th recirculation </a:t>
            </a:r>
            <a:r>
              <a:rPr lang="en-US" altLang="en-US" sz="1800" dirty="0" smtClean="0"/>
              <a:t>D8.0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0">
              <a:lnSpc>
                <a:spcPct val="80000"/>
              </a:lnSpc>
            </a:pPr>
            <a:r>
              <a:rPr lang="en-GB" sz="2200" dirty="0"/>
              <a:t>October 4th: EC teleconference approval – requests for unconditional approval for </a:t>
            </a:r>
            <a:r>
              <a:rPr lang="en-GB" sz="2200" dirty="0" err="1" smtClean="0"/>
              <a:t>TGmc</a:t>
            </a:r>
            <a:r>
              <a:rPr lang="en-GB" sz="22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October 17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deadline for submission to </a:t>
            </a:r>
            <a:r>
              <a:rPr lang="en-GB" sz="1800" dirty="0" err="1" smtClean="0"/>
              <a:t>Revcom</a:t>
            </a:r>
            <a:endParaRPr lang="en-US" sz="1800" dirty="0"/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teleconferences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r>
              <a:rPr lang="en-GB" dirty="0" smtClean="0"/>
              <a:t>Resolve CID 10001 as </a:t>
            </a:r>
            <a:endParaRPr lang="en-GB" dirty="0"/>
          </a:p>
          <a:p>
            <a:pPr lvl="1"/>
            <a:r>
              <a:rPr lang="en-GB" dirty="0" smtClean="0"/>
              <a:t>Rejected/Revised </a:t>
            </a:r>
            <a:r>
              <a:rPr lang="en-GB" dirty="0" smtClean="0"/>
              <a:t>with a resolution of</a:t>
            </a:r>
          </a:p>
          <a:p>
            <a:pPr lvl="1"/>
            <a:endParaRPr lang="en-GB" dirty="0" smtClean="0"/>
          </a:p>
          <a:p>
            <a:r>
              <a:rPr lang="en-US" dirty="0" smtClean="0"/>
              <a:t>Moved</a:t>
            </a:r>
            <a:r>
              <a:rPr lang="en-US" dirty="0" smtClean="0"/>
              <a:t>: </a:t>
            </a:r>
            <a:endParaRPr lang="en-US" dirty="0"/>
          </a:p>
          <a:p>
            <a:r>
              <a:rPr lang="en-US" dirty="0" smtClean="0"/>
              <a:t>Seconded: </a:t>
            </a:r>
          </a:p>
          <a:p>
            <a:r>
              <a:rPr lang="en-US" dirty="0" smtClean="0"/>
              <a:t>Result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771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450635</TotalTime>
  <Words>1008</Words>
  <Application>Microsoft Office PowerPoint</Application>
  <PresentationFormat>On-screen Show (4:3)</PresentationFormat>
  <Paragraphs>229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September 2016 Agenda</vt:lpstr>
      <vt:lpstr>Abstract</vt:lpstr>
      <vt:lpstr>TGmc Agenda</vt:lpstr>
      <vt:lpstr>Current IEEE 802, 802.11 rules documents </vt:lpstr>
      <vt:lpstr>Monday PM2  </vt:lpstr>
      <vt:lpstr>Monday PM2 (continued) </vt:lpstr>
      <vt:lpstr>TGmc Plan of Record </vt:lpstr>
      <vt:lpstr>TGmc SB Planning</vt:lpstr>
      <vt:lpstr>Motion  – teleconferences </vt:lpstr>
      <vt:lpstr>Motion Forward P802.11REVmc to RevCom </vt:lpstr>
      <vt:lpstr>Motion: Approve report to EC for Forwarding P802.11REVmc to RevCom </vt:lpstr>
      <vt:lpstr>September - October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2732</cp:revision>
  <cp:lastPrinted>1998-02-10T13:28:06Z</cp:lastPrinted>
  <dcterms:created xsi:type="dcterms:W3CDTF">2005-01-04T21:26:55Z</dcterms:created>
  <dcterms:modified xsi:type="dcterms:W3CDTF">2016-09-11T19:22:35Z</dcterms:modified>
</cp:coreProperties>
</file>