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568" r:id="rId5"/>
    <p:sldId id="443" r:id="rId6"/>
    <p:sldId id="518" r:id="rId7"/>
    <p:sldId id="563" r:id="rId8"/>
    <p:sldId id="582" r:id="rId9"/>
    <p:sldId id="570" r:id="rId10"/>
    <p:sldId id="571" r:id="rId11"/>
    <p:sldId id="572" r:id="rId12"/>
    <p:sldId id="573" r:id="rId13"/>
    <p:sldId id="535" r:id="rId14"/>
    <p:sldId id="576" r:id="rId15"/>
    <p:sldId id="580" r:id="rId16"/>
    <p:sldId id="581" r:id="rId17"/>
    <p:sldId id="577" r:id="rId18"/>
    <p:sldId id="578" r:id="rId19"/>
    <p:sldId id="430" r:id="rId20"/>
    <p:sldId id="579" r:id="rId21"/>
    <p:sldId id="554" r:id="rId22"/>
    <p:sldId id="562"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p:scale>
          <a:sx n="81" d="100"/>
          <a:sy n="81" d="100"/>
        </p:scale>
        <p:origin x="-296" y="-2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P802.11-16/1075r5</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16</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P802.11-16/1075r5</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P802.11-16/1075r5</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smtClean="0"/>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a:p>
          <a:p>
            <a:pPr>
              <a:lnSpc>
                <a:spcPct val="80000"/>
              </a:lnSpc>
            </a:pPr>
            <a:r>
              <a:rPr lang="en-US" dirty="0" smtClean="0"/>
              <a:t>Recess </a:t>
            </a:r>
            <a:r>
              <a:rPr lang="en-US" dirty="0" err="1"/>
              <a:t>TGak</a:t>
            </a:r>
            <a:r>
              <a:rPr lang="en-US" dirty="0"/>
              <a:t> until </a:t>
            </a:r>
            <a:r>
              <a:rPr lang="en-US" dirty="0"/>
              <a:t>8</a:t>
            </a:r>
            <a:r>
              <a:rPr lang="en-US" dirty="0" smtClean="0"/>
              <a:t>:</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September </a:t>
            </a:r>
            <a:r>
              <a:rPr lang="en-US" sz="4000" dirty="0" smtClean="0">
                <a:latin typeface="Arial" charset="0"/>
                <a:cs typeface="Arial" charset="0"/>
              </a:rPr>
              <a:t>13, </a:t>
            </a:r>
            <a:r>
              <a:rPr lang="en-US" sz="4000" dirty="0" smtClean="0">
                <a:latin typeface="Arial" charset="0"/>
                <a:cs typeface="Arial" charset="0"/>
              </a:rPr>
              <a:t>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a:t>
            </a:r>
            <a:r>
              <a:rPr lang="en-US" dirty="0" smtClean="0">
                <a:latin typeface="Arial" charset="0"/>
                <a:cs typeface="Arial" charset="0"/>
              </a:rPr>
              <a:t>0</a:t>
            </a:r>
            <a:r>
              <a:rPr lang="en-US" dirty="0" smtClean="0">
                <a:latin typeface="Arial" charset="0"/>
                <a:cs typeface="Arial" charset="0"/>
              </a:rPr>
              <a:t>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smtClean="0"/>
              <a:t>16:</a:t>
            </a:r>
            <a:r>
              <a:rPr lang="en-US" dirty="0" smtClean="0"/>
              <a:t>00 </a:t>
            </a:r>
            <a:r>
              <a:rPr lang="en-US" dirty="0" smtClean="0"/>
              <a:t>today.</a:t>
            </a:r>
            <a:endParaRPr lang="en-US" dirty="0"/>
          </a:p>
          <a:p>
            <a:pPr>
              <a:lnSpc>
                <a:spcPct val="80000"/>
              </a:lnSpc>
            </a:pPr>
            <a:endParaRPr lang="en-US" b="0" dirty="0" smtClean="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sz="2200" dirty="0"/>
              <a:t>11-16-0251-09-00ak-glk-</a:t>
            </a:r>
            <a:r>
              <a:rPr lang="hu-HU" sz="2200" dirty="0" smtClean="0"/>
              <a:t>ess, Philippe Klein (Broadcom)</a:t>
            </a:r>
          </a:p>
          <a:p>
            <a:r>
              <a:rPr lang="en-US" sz="2200" dirty="0"/>
              <a:t>11-16-1201-00-00ak-tgak-lb218-comment-resolution-for-4-3-24-1-4-3-24-2-4-3-10-</a:t>
            </a:r>
            <a:r>
              <a:rPr lang="en-US" sz="2200" dirty="0" smtClean="0"/>
              <a:t>58, </a:t>
            </a:r>
            <a:r>
              <a:rPr lang="en-US" sz="2200" dirty="0"/>
              <a:t>Joseph Levy</a:t>
            </a:r>
            <a:r>
              <a:rPr lang="en-US" sz="2200" dirty="0" smtClean="0"/>
              <a:t> (</a:t>
            </a:r>
            <a:r>
              <a:rPr lang="en-US" sz="2200" dirty="0" err="1" smtClean="0"/>
              <a:t>InterDigital</a:t>
            </a:r>
            <a:r>
              <a:rPr lang="en-US" sz="2200" dirty="0" smtClean="0"/>
              <a:t>)</a:t>
            </a:r>
          </a:p>
          <a:p>
            <a:r>
              <a:rPr lang="en-US" sz="2200" dirty="0"/>
              <a:t>11-16-0921-06-00ak-remaining-lb218-comments-assigned-to-donald-</a:t>
            </a:r>
            <a:r>
              <a:rPr lang="en-US" sz="2200" dirty="0" smtClean="0"/>
              <a:t>eastlake, </a:t>
            </a:r>
            <a:r>
              <a:rPr lang="en-US" sz="2200" dirty="0"/>
              <a:t>Donald </a:t>
            </a:r>
            <a:r>
              <a:rPr lang="en-US" sz="2200" dirty="0" smtClean="0"/>
              <a:t>Eastlake (Huawei Technologies)</a:t>
            </a:r>
          </a:p>
          <a:p>
            <a:r>
              <a:rPr lang="en-US" sz="2200" dirty="0" smtClean="0"/>
              <a:t>11-16-0827-04-00ak, “</a:t>
            </a:r>
            <a:r>
              <a:rPr lang="en-GB" sz="2200" dirty="0"/>
              <a:t>LB 218 GLK-GCR related comment </a:t>
            </a:r>
            <a:r>
              <a:rPr lang="en-GB" sz="2200" dirty="0" smtClean="0"/>
              <a:t>resolutions</a:t>
            </a:r>
            <a:r>
              <a:rPr lang="en-US" sz="2200" dirty="0"/>
              <a:t> </a:t>
            </a:r>
            <a:r>
              <a:rPr lang="en-GB" sz="2200" dirty="0" smtClean="0"/>
              <a:t>(</a:t>
            </a:r>
            <a:r>
              <a:rPr lang="en-GB" sz="2200" dirty="0"/>
              <a:t>relative to P802.11ak D2.0 and IEEE </a:t>
            </a:r>
            <a:r>
              <a:rPr lang="en-GB" sz="2200" dirty="0" err="1"/>
              <a:t>REVmc</a:t>
            </a:r>
            <a:r>
              <a:rPr lang="en-GB" sz="2200" dirty="0"/>
              <a:t> Draft 6.0</a:t>
            </a:r>
            <a:r>
              <a:rPr lang="en-GB" sz="2200" dirty="0" smtClean="0"/>
              <a:t>)</a:t>
            </a:r>
            <a:r>
              <a:rPr lang="en-US" sz="2200" dirty="0" smtClean="0"/>
              <a:t>”, Ganesh </a:t>
            </a:r>
            <a:r>
              <a:rPr lang="en-US" sz="2200" dirty="0" err="1" smtClean="0"/>
              <a:t>Venkatesan</a:t>
            </a:r>
            <a:r>
              <a:rPr lang="en-US" sz="2200" dirty="0" smtClean="0"/>
              <a:t> (Intel)</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t>
            </a:r>
            <a:r>
              <a:rPr lang="en-US" dirty="0" smtClean="0"/>
              <a:t>TBD, </a:t>
            </a:r>
            <a:r>
              <a:rPr lang="en-US" dirty="0"/>
              <a:t>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(Cisco</a:t>
            </a:r>
            <a:r>
              <a:rPr lang="en-US" sz="1800" dirty="0" smtClean="0">
                <a:latin typeface="Arial" charset="0"/>
              </a:rPr>
              <a:t>)</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TBD at 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6088171"/>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999r3 </a:t>
            </a:r>
            <a:r>
              <a:rPr lang="en-US" b="0" dirty="0" smtClean="0"/>
              <a:t>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endParaRPr lang="en-US" sz="22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 “</a:t>
            </a:r>
            <a:r>
              <a:rPr lang="en-GB" sz="2200" dirty="0" err="1"/>
              <a:t>TGak</a:t>
            </a:r>
            <a:r>
              <a:rPr lang="en-GB" sz="2200" dirty="0"/>
              <a:t> LB218 Comment resolution for 4.3.24.1, 4.3.24.2, 4.3, </a:t>
            </a:r>
            <a:r>
              <a:rPr lang="en-GB" sz="2200" dirty="0" smtClean="0"/>
              <a:t>10.58”, Joseph Levy (</a:t>
            </a:r>
            <a:r>
              <a:rPr lang="en-GB" sz="2200" dirty="0" err="1" smtClean="0"/>
              <a:t>InterDigital</a:t>
            </a:r>
            <a:r>
              <a:rPr lang="en-GB" sz="2200" dirty="0" smtClean="0"/>
              <a:t>)</a:t>
            </a:r>
            <a:endParaRPr lang="en-US" sz="2200" dirty="0" smtClean="0"/>
          </a:p>
          <a:p>
            <a:pPr lvl="1">
              <a:lnSpc>
                <a:spcPct val="80000"/>
              </a:lnSpc>
            </a:pPr>
            <a:r>
              <a:rPr lang="en-US" sz="2200" dirty="0" smtClean="0"/>
              <a:t>11-16/251r10, “GLK definition</a:t>
            </a:r>
            <a:r>
              <a:rPr lang="en-US" sz="2200" dirty="0"/>
              <a:t>, Fig 4-13b &amp; 4-</a:t>
            </a:r>
            <a:r>
              <a:rPr lang="en-US" sz="2200" dirty="0" smtClean="0"/>
              <a:t>13c”, Philippe Klein (Broadcom)</a:t>
            </a:r>
            <a:endParaRPr lang="en-US" sz="2200" dirty="0" smtClean="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109521</TotalTime>
  <Words>2411</Words>
  <Application>Microsoft Macintosh PowerPoint</Application>
  <PresentationFormat>On-screen Show (4:3)</PresentationFormat>
  <Paragraphs>376</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 Baltic II</vt:lpstr>
      <vt:lpstr>Submissions</vt:lpstr>
      <vt:lpstr>Tuesday, 13 September 2016 16:00 – 18:00, Ballroom EF</vt:lpstr>
      <vt:lpstr>Tuesday, 13 September 2016 16:00 – 18:00, Ballroom EF</vt:lpstr>
      <vt:lpstr>Thursday, 15 September 2016 08:00 – 10:00, Baltic I</vt:lpstr>
      <vt:lpstr>Thursday, 15 September 2016 08:00 – 10:00, Baltic I</vt:lpstr>
      <vt:lpstr>Thursday, 15 September 2016 10:30 – 12:30,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1274</cp:revision>
  <cp:lastPrinted>2016-06-15T02:09:12Z</cp:lastPrinted>
  <dcterms:created xsi:type="dcterms:W3CDTF">2006-12-04T03:46:13Z</dcterms:created>
  <dcterms:modified xsi:type="dcterms:W3CDTF">2016-09-13T05:52:18Z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