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76" r:id="rId15"/>
    <p:sldId id="580" r:id="rId16"/>
    <p:sldId id="581" r:id="rId17"/>
    <p:sldId id="577" r:id="rId18"/>
    <p:sldId id="578" r:id="rId19"/>
    <p:sldId id="430" r:id="rId20"/>
    <p:sldId id="579" r:id="rId21"/>
    <p:sldId id="554" r:id="rId22"/>
    <p:sldId id="562"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p:scale>
          <a:sx n="81" d="100"/>
          <a:sy n="81" d="100"/>
        </p:scale>
        <p:origin x="-272" y="-2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16</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a:t>
            </a:r>
            <a:r>
              <a:rPr lang="en-US" dirty="0"/>
              <a:t>8</a:t>
            </a:r>
            <a:r>
              <a:rPr lang="en-US" dirty="0" smtClean="0"/>
              <a:t>:</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smtClean="0">
                <a:latin typeface="Arial" charset="0"/>
                <a:cs typeface="Arial" charset="0"/>
              </a:rPr>
              <a:t>0</a:t>
            </a:r>
            <a:r>
              <a:rPr lang="en-US" dirty="0" smtClean="0">
                <a:latin typeface="Arial" charset="0"/>
                <a:cs typeface="Arial" charset="0"/>
              </a:rPr>
              <a:t>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a:t>
            </a:r>
            <a:r>
              <a:rPr lang="en-US" dirty="0" smtClean="0"/>
              <a:t>00 </a:t>
            </a:r>
            <a:r>
              <a:rPr lang="en-US" dirty="0" smtClean="0"/>
              <a:t>today.</a:t>
            </a:r>
            <a:endParaRPr lang="en-US" dirty="0"/>
          </a:p>
          <a:p>
            <a:pPr>
              <a:lnSpc>
                <a:spcPct val="80000"/>
              </a:lnSpc>
            </a:pPr>
            <a:endParaRPr lang="en-US" b="0" dirty="0" smtClean="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(Cisco</a:t>
            </a:r>
            <a:r>
              <a:rPr lang="en-US" sz="1800" dirty="0" smtClean="0">
                <a:latin typeface="Arial" charset="0"/>
              </a:rPr>
              <a:t>)</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088171"/>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999r3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endParaRPr lang="en-US" sz="22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endParaRPr lang="en-US" sz="22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109499</TotalTime>
  <Words>2411</Words>
  <Application>Microsoft Macintosh PowerPoint</Application>
  <PresentationFormat>On-screen Show (4:3)</PresentationFormat>
  <Paragraphs>376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Submissions</vt:lpstr>
      <vt:lpstr>Tuesday, 13 September 2016 16:00 – 18:00, Ballroom EF</vt:lpstr>
      <vt:lpstr>Tuesday, 13 September 2016 16:00 – 18:00, Ballroom EF</vt:lpstr>
      <vt:lpstr>Thursday, 15 September 2016 08:00 – 10:00, Baltic I</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1273</cp:revision>
  <cp:lastPrinted>2016-06-15T02:09:12Z</cp:lastPrinted>
  <dcterms:created xsi:type="dcterms:W3CDTF">2006-12-04T03:46:13Z</dcterms:created>
  <dcterms:modified xsi:type="dcterms:W3CDTF">2016-09-13T05:30:51Z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