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429" r:id="rId3"/>
    <p:sldId id="455" r:id="rId4"/>
    <p:sldId id="483" r:id="rId5"/>
    <p:sldId id="485" r:id="rId6"/>
    <p:sldId id="434" r:id="rId7"/>
    <p:sldId id="488" r:id="rId8"/>
    <p:sldId id="439" r:id="rId9"/>
    <p:sldId id="440" r:id="rId10"/>
    <p:sldId id="441" r:id="rId11"/>
    <p:sldId id="442" r:id="rId12"/>
    <p:sldId id="443" r:id="rId13"/>
    <p:sldId id="444" r:id="rId14"/>
    <p:sldId id="445" r:id="rId15"/>
    <p:sldId id="446" r:id="rId16"/>
    <p:sldId id="447" r:id="rId17"/>
    <p:sldId id="491" r:id="rId18"/>
    <p:sldId id="489" r:id="rId19"/>
    <p:sldId id="4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62257" y="95543"/>
            <a:ext cx="2220256" cy="215076"/>
          </a:xfrm>
        </p:spPr>
        <p:txBody>
          <a:bodyPr/>
          <a:lstStyle/>
          <a:p>
            <a:r>
              <a:rPr lang="en-US" smtClean="0"/>
              <a:t>doc.: IEEE 802.11-16/1125r0</a:t>
            </a:r>
            <a:endParaRPr lang="en-US" dirty="0"/>
          </a:p>
        </p:txBody>
      </p:sp>
      <p:sp>
        <p:nvSpPr>
          <p:cNvPr id="5" name="Date Placeholder 4"/>
          <p:cNvSpPr>
            <a:spLocks noGrp="1"/>
          </p:cNvSpPr>
          <p:nvPr>
            <p:ph type="dt" idx="11"/>
          </p:nvPr>
        </p:nvSpPr>
        <p:spPr>
          <a:xfrm>
            <a:off x="653292" y="95175"/>
            <a:ext cx="1227837" cy="215444"/>
          </a:xfrm>
        </p:spPr>
        <p:txBody>
          <a:bodyPr/>
          <a:lstStyle/>
          <a:p>
            <a:r>
              <a:rPr lang="en-US" smtClean="0"/>
              <a:t>September 2016</a:t>
            </a:r>
            <a:endParaRPr lang="en-US" dirty="0"/>
          </a:p>
        </p:txBody>
      </p:sp>
      <p:sp>
        <p:nvSpPr>
          <p:cNvPr id="6" name="Footer Placeholder 5"/>
          <p:cNvSpPr>
            <a:spLocks noGrp="1"/>
          </p:cNvSpPr>
          <p:nvPr>
            <p:ph type="ftr" idx="12"/>
          </p:nvPr>
        </p:nvSpPr>
        <p:spPr>
          <a:xfrm>
            <a:off x="5346718" y="8985754"/>
            <a:ext cx="1651093" cy="184666"/>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315369" y="8985754"/>
            <a:ext cx="419790" cy="184351"/>
          </a:xfrm>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62257" y="95543"/>
            <a:ext cx="2220256" cy="215076"/>
          </a:xfrm>
        </p:spPr>
        <p:txBody>
          <a:bodyPr/>
          <a:lstStyle/>
          <a:p>
            <a:r>
              <a:rPr lang="en-US" smtClean="0"/>
              <a:t>doc.: IEEE 802.11-16/1125r0</a:t>
            </a:r>
            <a:endParaRPr lang="en-US" dirty="0"/>
          </a:p>
        </p:txBody>
      </p:sp>
      <p:sp>
        <p:nvSpPr>
          <p:cNvPr id="5" name="Date Placeholder 4"/>
          <p:cNvSpPr>
            <a:spLocks noGrp="1"/>
          </p:cNvSpPr>
          <p:nvPr>
            <p:ph type="dt" idx="11"/>
          </p:nvPr>
        </p:nvSpPr>
        <p:spPr>
          <a:xfrm>
            <a:off x="653292" y="95175"/>
            <a:ext cx="1227837" cy="215444"/>
          </a:xfrm>
        </p:spPr>
        <p:txBody>
          <a:bodyPr/>
          <a:lstStyle/>
          <a:p>
            <a:r>
              <a:rPr lang="en-US" smtClean="0"/>
              <a:t>September 2016</a:t>
            </a:r>
            <a:endParaRPr lang="en-US" dirty="0"/>
          </a:p>
        </p:txBody>
      </p:sp>
      <p:sp>
        <p:nvSpPr>
          <p:cNvPr id="6" name="Footer Placeholder 5"/>
          <p:cNvSpPr>
            <a:spLocks noGrp="1"/>
          </p:cNvSpPr>
          <p:nvPr>
            <p:ph type="ftr" idx="12"/>
          </p:nvPr>
        </p:nvSpPr>
        <p:spPr>
          <a:xfrm>
            <a:off x="5346718" y="8985754"/>
            <a:ext cx="1651093" cy="184666"/>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315369" y="8985754"/>
            <a:ext cx="419790" cy="184351"/>
          </a:xfrm>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1223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802.11-16/1073r1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altLang="ko-KR" dirty="0" smtClean="0"/>
              <a:t>September </a:t>
            </a:r>
            <a:r>
              <a:rPr lang="en-US" dirty="0" smtClean="0"/>
              <a:t>2016</a:t>
            </a:r>
          </a:p>
        </p:txBody>
      </p:sp>
      <p:sp>
        <p:nvSpPr>
          <p:cNvPr id="1028" name="Footer Placeholder 4"/>
          <p:cNvSpPr>
            <a:spLocks noGrp="1"/>
          </p:cNvSpPr>
          <p:nvPr>
            <p:ph type="ftr" sz="quarter" idx="11"/>
          </p:nvPr>
        </p:nvSpPr>
        <p:spPr>
          <a:xfrm>
            <a:off x="6662961" y="6475413"/>
            <a:ext cx="1880964" cy="184666"/>
          </a:xfrm>
          <a:noFill/>
        </p:spPr>
        <p:txBody>
          <a:bodyPr/>
          <a:lstStyle/>
          <a:p>
            <a:r>
              <a:rPr lang="en-US" altLang="ko-KR" dirty="0" smtClean="0"/>
              <a:t>Yongho </a:t>
            </a:r>
            <a:r>
              <a:rPr lang="en-US" altLang="ko-KR" dirty="0" err="1" smtClean="0"/>
              <a:t>Seok</a:t>
            </a:r>
            <a:r>
              <a:rPr lang="en-US" altLang="ko-KR" dirty="0" smtClean="0"/>
              <a:t> (NEWRACOM)</a:t>
            </a:r>
            <a:endParaRPr lang="en-US" altLang="ko-KR" dirty="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2016-09-12</a:t>
            </a:r>
          </a:p>
        </p:txBody>
      </p:sp>
      <p:graphicFrame>
        <p:nvGraphicFramePr>
          <p:cNvPr id="1026" name="Object 11"/>
          <p:cNvGraphicFramePr>
            <a:graphicFrameLocks noChangeAspect="1"/>
          </p:cNvGraphicFramePr>
          <p:nvPr>
            <p:extLst>
              <p:ext uri="{D42A27DB-BD31-4B8C-83A1-F6EECF244321}">
                <p14:modId xmlns:p14="http://schemas.microsoft.com/office/powerpoint/2010/main" val="2129479509"/>
              </p:ext>
            </p:extLst>
          </p:nvPr>
        </p:nvGraphicFramePr>
        <p:xfrm>
          <a:off x="539750" y="2654300"/>
          <a:ext cx="7962900" cy="3790950"/>
        </p:xfrm>
        <a:graphic>
          <a:graphicData uri="http://schemas.openxmlformats.org/presentationml/2006/ole">
            <mc:AlternateContent xmlns:mc="http://schemas.openxmlformats.org/markup-compatibility/2006">
              <mc:Choice xmlns:v="urn:schemas-microsoft-com:vml" Requires="v">
                <p:oleObj spid="_x0000_s2331" name="Document" r:id="rId4" imgW="9030463" imgH="4283639" progId="Word.Document.8">
                  <p:embed/>
                </p:oleObj>
              </mc:Choice>
              <mc:Fallback>
                <p:oleObj name="Document" r:id="rId4" imgW="9030463" imgH="4283639" progId="Word.Document.8">
                  <p:embed/>
                  <p:pic>
                    <p:nvPicPr>
                      <p:cNvPr id="0" name="Picture 889"/>
                      <p:cNvPicPr>
                        <a:picLocks noChangeAspect="1" noChangeArrowheads="1"/>
                      </p:cNvPicPr>
                      <p:nvPr/>
                    </p:nvPicPr>
                    <p:blipFill>
                      <a:blip r:embed="rId5"/>
                      <a:srcRect/>
                      <a:stretch>
                        <a:fillRect/>
                      </a:stretch>
                    </p:blipFill>
                    <p:spPr bwMode="auto">
                      <a:xfrm>
                        <a:off x="539750" y="2654300"/>
                        <a:ext cx="7962900" cy="379095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10"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smtClean="0"/>
              <a:t>Yongho </a:t>
            </a:r>
            <a:r>
              <a:rPr lang="en-US" altLang="ko-KR" dirty="0" err="1" smtClean="0"/>
              <a:t>Seok</a:t>
            </a:r>
            <a:r>
              <a:rPr lang="en-US" altLang="ko-KR" dirty="0" smtClean="0"/>
              <a:t> (NEWRACOM)</a:t>
            </a:r>
            <a:endParaRPr lang="en-US" altLang="ko-KR" dirty="0"/>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July meeting (</a:t>
            </a:r>
            <a:r>
              <a:rPr lang="en-US" altLang="ko-KR" dirty="0" smtClean="0"/>
              <a:t>11-16/1099r0</a:t>
            </a:r>
            <a:r>
              <a:rPr lang="en-GB" altLang="ko-KR" dirty="0" smtClean="0"/>
              <a:t>) </a:t>
            </a:r>
            <a:r>
              <a:rPr lang="en-US" altLang="ko-KR" dirty="0" smtClean="0"/>
              <a:t>and </a:t>
            </a:r>
            <a:r>
              <a:rPr lang="en-US" altLang="ko-KR" dirty="0" err="1"/>
              <a:t>conf</a:t>
            </a:r>
            <a:r>
              <a:rPr lang="en-US" altLang="ko-KR" dirty="0"/>
              <a:t> call minutes (</a:t>
            </a:r>
            <a:r>
              <a:rPr lang="en-US" altLang="ko-KR" dirty="0" smtClean="0"/>
              <a:t>11-16/1102r0)</a:t>
            </a:r>
            <a:endParaRPr lang="en-GB" altLang="ko-KR" dirty="0" smtClean="0"/>
          </a:p>
          <a:p>
            <a:endParaRPr lang="ko-KR" altLang="ko-KR" dirty="0"/>
          </a:p>
          <a:p>
            <a:pPr lvl="1"/>
            <a:r>
              <a:rPr lang="en-US" altLang="ko-KR" b="1" dirty="0" smtClean="0"/>
              <a:t>Move:	Second:</a:t>
            </a:r>
          </a:p>
          <a:p>
            <a:pPr lvl="1"/>
            <a:r>
              <a:rPr lang="en-US" altLang="ko-KR" b="1" dirty="0" smtClean="0"/>
              <a:t>Discussions:</a:t>
            </a:r>
            <a:endParaRPr lang="ko-KR" altLang="ko-KR" b="1" dirty="0"/>
          </a:p>
          <a:p>
            <a:pPr lvl="1"/>
            <a:r>
              <a:rPr lang="en-US" altLang="ko-KR" b="1" dirty="0" smtClean="0"/>
              <a:t>Motion</a:t>
            </a:r>
            <a:endParaRPr lang="en-GB" altLang="ko-KR" b="1"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Motion </a:t>
            </a:r>
            <a:r>
              <a:rPr lang="en-US" altLang="ko-KR" dirty="0" smtClean="0"/>
              <a:t>2</a:t>
            </a:r>
            <a:endParaRPr lang="ko-KR" altLang="en-US" dirty="0"/>
          </a:p>
        </p:txBody>
      </p:sp>
      <p:sp>
        <p:nvSpPr>
          <p:cNvPr id="3" name="내용 개체 틀 2"/>
          <p:cNvSpPr>
            <a:spLocks noGrp="1"/>
          </p:cNvSpPr>
          <p:nvPr>
            <p:ph idx="1"/>
          </p:nvPr>
        </p:nvSpPr>
        <p:spPr/>
        <p:txBody>
          <a:bodyPr/>
          <a:lstStyle/>
          <a:p>
            <a:pPr fontAlgn="t"/>
            <a:r>
              <a:rPr lang="en-US" altLang="ko-KR" dirty="0" smtClean="0"/>
              <a:t>Having </a:t>
            </a:r>
            <a:r>
              <a:rPr lang="en-US" altLang="ko-KR" dirty="0"/>
              <a:t>approved comment resolutions for all of the comments received from a Sponsor Recirculation Ballot on P802.11ah </a:t>
            </a:r>
            <a:r>
              <a:rPr lang="en-US" altLang="ko-KR" dirty="0" smtClean="0"/>
              <a:t>D9.0, </a:t>
            </a:r>
            <a:r>
              <a:rPr lang="en-US" altLang="ko-KR" dirty="0"/>
              <a:t/>
            </a:r>
            <a:br>
              <a:rPr lang="en-US" altLang="ko-KR" dirty="0"/>
            </a:br>
            <a:r>
              <a:rPr lang="en-US" altLang="ko-KR" dirty="0"/>
              <a:t>Instruct the </a:t>
            </a:r>
            <a:r>
              <a:rPr lang="en-US" altLang="ko-KR" dirty="0" err="1"/>
              <a:t>TGah</a:t>
            </a:r>
            <a:r>
              <a:rPr lang="en-US" altLang="ko-KR" dirty="0"/>
              <a:t> editor to prepare P802.11ah </a:t>
            </a:r>
            <a:r>
              <a:rPr lang="en-US" altLang="ko-KR" dirty="0" smtClean="0"/>
              <a:t>D10.0 </a:t>
            </a:r>
            <a:r>
              <a:rPr lang="en-US" altLang="ko-KR" dirty="0"/>
              <a:t>incorporating these </a:t>
            </a:r>
            <a:r>
              <a:rPr lang="en-US" altLang="ko-KR" dirty="0" smtClean="0"/>
              <a:t>resolutions and,</a:t>
            </a:r>
            <a:r>
              <a:rPr lang="en-US" altLang="ko-KR" dirty="0"/>
              <a:t/>
            </a:r>
            <a:br>
              <a:rPr lang="en-US" altLang="ko-KR" dirty="0"/>
            </a:br>
            <a:r>
              <a:rPr lang="en-US" altLang="ko-KR" dirty="0"/>
              <a:t>Approve a 10 day Sponsor Recirculation Ballot asking the question “Should P802.11ah </a:t>
            </a:r>
            <a:r>
              <a:rPr lang="en-US" altLang="ko-KR" dirty="0" smtClean="0"/>
              <a:t>D10.0 </a:t>
            </a:r>
            <a:r>
              <a:rPr lang="en-US" altLang="ko-KR" dirty="0"/>
              <a:t>be forwarded to </a:t>
            </a:r>
            <a:r>
              <a:rPr lang="en-US" altLang="ko-KR" dirty="0" err="1"/>
              <a:t>RevCom</a:t>
            </a:r>
            <a:r>
              <a:rPr lang="en-US" altLang="ko-KR" dirty="0"/>
              <a:t>?”  </a:t>
            </a:r>
            <a:endParaRPr lang="en-US" altLang="ko-KR" dirty="0"/>
          </a:p>
          <a:p>
            <a:pPr fontAlgn="t"/>
            <a:r>
              <a:rPr lang="en-US" altLang="ko-KR" dirty="0" smtClean="0"/>
              <a:t>Moved:</a:t>
            </a:r>
          </a:p>
          <a:p>
            <a:pPr fontAlgn="t"/>
            <a:r>
              <a:rPr lang="en-US" altLang="ko-KR" dirty="0" smtClean="0"/>
              <a:t>Seconded:</a:t>
            </a:r>
          </a:p>
          <a:p>
            <a:pPr fontAlgn="t"/>
            <a:r>
              <a:rPr lang="en-US" altLang="ko-KR" dirty="0" smtClean="0"/>
              <a:t>Result:</a:t>
            </a:r>
            <a:endParaRPr lang="ko-KR" altLang="ko-KR"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endParaRPr lang="en-US" altLang="ko-KR" dirty="0"/>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3290969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P802.11ah D10.0 to </a:t>
            </a:r>
            <a:r>
              <a:rPr lang="en-US" dirty="0" err="1" smtClean="0"/>
              <a:t>RevCom</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Motion- </a:t>
            </a:r>
            <a:r>
              <a:rPr lang="en-US" dirty="0"/>
              <a:t>Request the IEEE 802 Executive Committee to conditionally approve forwarding </a:t>
            </a:r>
            <a:r>
              <a:rPr lang="en-US" dirty="0" smtClean="0"/>
              <a:t>P802.11ah D10.0 </a:t>
            </a:r>
            <a:r>
              <a:rPr lang="en-US" dirty="0"/>
              <a:t>to </a:t>
            </a:r>
            <a:r>
              <a:rPr lang="en-US" dirty="0" err="1"/>
              <a:t>RevCom</a:t>
            </a:r>
            <a:r>
              <a:rPr lang="en-US" dirty="0"/>
              <a:t>. </a:t>
            </a:r>
            <a:endParaRPr lang="en-US" dirty="0"/>
          </a:p>
          <a:p>
            <a:pPr marL="0" lvl="0" indent="0">
              <a:buNone/>
            </a:pPr>
            <a:endParaRPr lang="en-GB" dirty="0"/>
          </a:p>
          <a:p>
            <a:pPr lvl="0"/>
            <a:r>
              <a:rPr lang="en-GB" dirty="0" smtClean="0"/>
              <a:t>Moved:</a:t>
            </a:r>
          </a:p>
          <a:p>
            <a:pPr lvl="0"/>
            <a:r>
              <a:rPr lang="en-GB" dirty="0" smtClean="0"/>
              <a:t>Seconded:</a:t>
            </a:r>
          </a:p>
          <a:p>
            <a:pPr lvl="0"/>
            <a:r>
              <a:rPr lang="en-US" dirty="0" smtClean="0"/>
              <a:t>Result:</a:t>
            </a:r>
            <a:endParaRPr lang="en-US" dirty="0"/>
          </a:p>
          <a:p>
            <a:pPr lvl="0"/>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6661375" y="6475413"/>
            <a:ext cx="1880963" cy="184666"/>
          </a:xfrm>
          <a:prstGeom prst="rect">
            <a:avLst/>
          </a:prstGeom>
        </p:spPr>
        <p:txBody>
          <a:bodyPr/>
          <a:lstStyle/>
          <a:p>
            <a:r>
              <a:rPr lang="en-US" altLang="ko-KR" dirty="0"/>
              <a:t>Yongho </a:t>
            </a:r>
            <a:r>
              <a:rPr lang="en-US" altLang="ko-KR" dirty="0" err="1"/>
              <a:t>Seok</a:t>
            </a:r>
            <a:r>
              <a:rPr lang="en-US" altLang="ko-KR" dirty="0"/>
              <a:t> (NEWRACOM)</a:t>
            </a:r>
            <a:endParaRPr lang="en-US" altLang="ko-KR" dirty="0"/>
          </a:p>
        </p:txBody>
      </p:sp>
      <p:sp>
        <p:nvSpPr>
          <p:cNvPr id="6" name="Date Placeholder 5"/>
          <p:cNvSpPr>
            <a:spLocks noGrp="1"/>
          </p:cNvSpPr>
          <p:nvPr>
            <p:ph type="dt" idx="4294967295"/>
          </p:nvPr>
        </p:nvSpPr>
        <p:spPr>
          <a:xfrm>
            <a:off x="696912" y="300851"/>
            <a:ext cx="1579600" cy="276999"/>
          </a:xfrm>
          <a:prstGeom prst="rect">
            <a:avLst/>
          </a:prstGeom>
        </p:spPr>
        <p:txBody>
          <a:bodyPr/>
          <a:lstStyle/>
          <a:p>
            <a:r>
              <a:rPr lang="en-US" altLang="ko-KR" dirty="0"/>
              <a:t>September 2016</a:t>
            </a:r>
            <a:endParaRPr lang="en-US" altLang="ko-KR" dirty="0"/>
          </a:p>
        </p:txBody>
      </p:sp>
    </p:spTree>
    <p:extLst>
      <p:ext uri="{BB962C8B-B14F-4D97-AF65-F5344CB8AC3E}">
        <p14:creationId xmlns:p14="http://schemas.microsoft.com/office/powerpoint/2010/main" val="811836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Report to EC for forwarding P802.11ah D10.0 to </a:t>
            </a:r>
            <a:r>
              <a:rPr lang="en-US" dirty="0" err="1" smtClean="0"/>
              <a:t>RevCom</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altLang="ko-KR" dirty="0" smtClean="0"/>
              <a:t>Motion- Approve </a:t>
            </a:r>
            <a:r>
              <a:rPr lang="en-US" altLang="ko-KR" dirty="0"/>
              <a:t>document </a:t>
            </a:r>
            <a:r>
              <a:rPr lang="en-US" altLang="ko-KR" dirty="0" smtClean="0"/>
              <a:t>11-16/777r3 </a:t>
            </a:r>
            <a:r>
              <a:rPr lang="en-US" altLang="ko-KR" dirty="0"/>
              <a:t>as the report to the IEEE 802 Executive Committee on the requirements for conditional approval to forward </a:t>
            </a:r>
            <a:r>
              <a:rPr lang="en-US" altLang="ko-KR" dirty="0" smtClean="0"/>
              <a:t>P802.11ah D10.0 </a:t>
            </a:r>
            <a:r>
              <a:rPr lang="en-US" altLang="ko-KR" dirty="0"/>
              <a:t>to </a:t>
            </a:r>
            <a:r>
              <a:rPr lang="en-US" altLang="ko-KR" dirty="0" err="1" smtClean="0"/>
              <a:t>RevCom</a:t>
            </a:r>
            <a:r>
              <a:rPr lang="en-US" altLang="ko-KR" dirty="0"/>
              <a:t>, granting the chair editorial license.</a:t>
            </a:r>
            <a:endParaRPr lang="en-US" dirty="0"/>
          </a:p>
          <a:p>
            <a:pPr lvl="0"/>
            <a:endParaRPr lang="en-GB" dirty="0" smtClean="0"/>
          </a:p>
          <a:p>
            <a:pPr lvl="0"/>
            <a:r>
              <a:rPr lang="en-GB" dirty="0" smtClean="0"/>
              <a:t>Moved</a:t>
            </a:r>
            <a:r>
              <a:rPr lang="en-GB" dirty="0" smtClean="0"/>
              <a:t>:</a:t>
            </a:r>
            <a:endParaRPr lang="en-US" dirty="0"/>
          </a:p>
          <a:p>
            <a:pPr lvl="0"/>
            <a:r>
              <a:rPr lang="en-GB" dirty="0"/>
              <a:t>Seconded: </a:t>
            </a:r>
            <a:endParaRPr lang="en-GB" dirty="0" smtClean="0"/>
          </a:p>
          <a:p>
            <a:pPr lvl="0"/>
            <a:r>
              <a:rPr lang="en-GB" dirty="0" smtClean="0"/>
              <a:t>Result: </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6661375" y="6475413"/>
            <a:ext cx="1880963" cy="184666"/>
          </a:xfrm>
          <a:prstGeom prst="rect">
            <a:avLst/>
          </a:prstGeom>
        </p:spPr>
        <p:txBody>
          <a:bodyPr/>
          <a:lstStyle/>
          <a:p>
            <a:r>
              <a:rPr lang="en-US" altLang="ko-KR" dirty="0"/>
              <a:t>Yongho </a:t>
            </a:r>
            <a:r>
              <a:rPr lang="en-US" altLang="ko-KR" dirty="0" err="1"/>
              <a:t>Seok</a:t>
            </a:r>
            <a:r>
              <a:rPr lang="en-US" altLang="ko-KR" dirty="0"/>
              <a:t> (NEWRACOM)</a:t>
            </a:r>
            <a:endParaRPr lang="en-US" altLang="ko-KR" dirty="0"/>
          </a:p>
        </p:txBody>
      </p:sp>
      <p:sp>
        <p:nvSpPr>
          <p:cNvPr id="6" name="Date Placeholder 5"/>
          <p:cNvSpPr>
            <a:spLocks noGrp="1"/>
          </p:cNvSpPr>
          <p:nvPr>
            <p:ph type="dt" idx="4294967295"/>
          </p:nvPr>
        </p:nvSpPr>
        <p:spPr>
          <a:xfrm>
            <a:off x="696912" y="300851"/>
            <a:ext cx="1579600" cy="276999"/>
          </a:xfrm>
          <a:prstGeom prst="rect">
            <a:avLst/>
          </a:prstGeom>
        </p:spPr>
        <p:txBody>
          <a:bodyPr/>
          <a:lstStyle/>
          <a:p>
            <a:r>
              <a:rPr lang="en-US" dirty="0" smtClean="0"/>
              <a:t>September 2016</a:t>
            </a:r>
            <a:endParaRPr lang="en-GB" dirty="0"/>
          </a:p>
        </p:txBody>
      </p:sp>
    </p:spTree>
    <p:extLst>
      <p:ext uri="{BB962C8B-B14F-4D97-AF65-F5344CB8AC3E}">
        <p14:creationId xmlns:p14="http://schemas.microsoft.com/office/powerpoint/2010/main" val="3410396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 (11-16/1099r0)</a:t>
            </a:r>
          </a:p>
          <a:p>
            <a:pPr marL="1009650" lvl="1" indent="-609600"/>
            <a:r>
              <a:rPr lang="en-US" dirty="0"/>
              <a:t>Conference call </a:t>
            </a:r>
            <a:r>
              <a:rPr lang="en-US" dirty="0" smtClean="0"/>
              <a:t>minutes (11-16/1102r0)</a:t>
            </a:r>
          </a:p>
          <a:p>
            <a:pPr marL="609600" indent="-609600"/>
            <a:r>
              <a:rPr lang="en-US" altLang="ko-KR" dirty="0" smtClean="0"/>
              <a:t>Motion </a:t>
            </a:r>
            <a:r>
              <a:rPr lang="en-US" altLang="ko-KR" dirty="0"/>
              <a:t>for EC Approval to forward the draft to </a:t>
            </a:r>
            <a:r>
              <a:rPr lang="en-US" altLang="ko-KR" dirty="0" err="1" smtClean="0"/>
              <a:t>Revcom</a:t>
            </a:r>
            <a:r>
              <a:rPr lang="en-US" altLang="ko-KR" dirty="0" smtClean="0"/>
              <a:t> (11-16/777r3)</a:t>
            </a:r>
          </a:p>
          <a:p>
            <a:pPr marL="609600" indent="-609600"/>
            <a:r>
              <a:rPr lang="en-US" altLang="ko-KR" dirty="0" smtClean="0"/>
              <a:t>Conference </a:t>
            </a:r>
            <a:r>
              <a:rPr lang="en-US" altLang="ko-KR" dirty="0"/>
              <a:t>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a:t>
            </a:r>
            <a:r>
              <a:rPr lang="en-US" altLang="ko-KR" dirty="0" smtClean="0"/>
              <a:t>(Monday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3339119978"/>
              </p:ext>
            </p:extLst>
          </p:nvPr>
        </p:nvGraphicFramePr>
        <p:xfrm>
          <a:off x="457202" y="25146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r>
              <a:rPr lang="en-US" altLang="ko-KR" dirty="0" err="1"/>
              <a:t>TGah</a:t>
            </a:r>
            <a:r>
              <a:rPr lang="en-US" altLang="ko-KR" dirty="0"/>
              <a:t> Draft Status </a:t>
            </a:r>
          </a:p>
          <a:p>
            <a:pPr lvl="2"/>
            <a:r>
              <a:rPr lang="en-US" altLang="ko-KR" sz="1800" dirty="0" err="1"/>
              <a:t>TGah</a:t>
            </a:r>
            <a:r>
              <a:rPr lang="en-US" altLang="ko-KR" sz="1800" dirty="0"/>
              <a:t> Draft 2.0, 3.0, 4.0, </a:t>
            </a:r>
            <a:r>
              <a:rPr lang="en-US" altLang="ko-KR" sz="1800" dirty="0" smtClean="0"/>
              <a:t>5.0, 6.0, 7.0 and 9.0 passed</a:t>
            </a:r>
            <a:endParaRPr lang="en-US" altLang="ko-KR" sz="1800" dirty="0"/>
          </a:p>
          <a:p>
            <a:pPr lvl="2"/>
            <a:r>
              <a:rPr lang="en-US" altLang="ko-KR" sz="1800" dirty="0"/>
              <a:t>Can access </a:t>
            </a:r>
            <a:r>
              <a:rPr lang="en-US" altLang="ko-KR" sz="1800" dirty="0" err="1"/>
              <a:t>TGah</a:t>
            </a:r>
            <a:r>
              <a:rPr lang="en-US" altLang="ko-KR" sz="1800" dirty="0"/>
              <a:t> Draft </a:t>
            </a:r>
            <a:r>
              <a:rPr lang="en-US" altLang="ko-KR" sz="1800" dirty="0"/>
              <a:t>9</a:t>
            </a:r>
            <a:r>
              <a:rPr lang="en-US" altLang="ko-KR" sz="1800" dirty="0" smtClean="0"/>
              <a:t>.0 </a:t>
            </a:r>
            <a:r>
              <a:rPr lang="en-US" altLang="ko-KR" sz="1800" dirty="0"/>
              <a:t>from IEEE store</a:t>
            </a:r>
          </a:p>
          <a:p>
            <a:pPr lvl="1"/>
            <a:endParaRPr lang="en-US" altLang="ko-KR" dirty="0" smtClean="0"/>
          </a:p>
          <a:p>
            <a:pPr lvl="1"/>
            <a:endParaRPr lang="en-US" altLang="ko-KR" dirty="0" smtClean="0"/>
          </a:p>
          <a:p>
            <a:pPr lvl="1"/>
            <a:endParaRPr lang="en-US" altLang="ko-KR" dirty="0"/>
          </a:p>
          <a:p>
            <a:pPr marL="457200" lvl="1" indent="0">
              <a:buNone/>
            </a:pPr>
            <a:endParaRPr lang="en-US" altLang="ko-KR" dirty="0"/>
          </a:p>
          <a:p>
            <a:pPr marL="457200" lvl="1" indent="0">
              <a:buNone/>
            </a:pPr>
            <a:endParaRPr lang="en-US" altLang="ko-KR" dirty="0" smtClean="0"/>
          </a:p>
          <a:p>
            <a:pPr lvl="1"/>
            <a:endParaRPr lang="en-US" altLang="ko-KR" dirty="0" smtClean="0"/>
          </a:p>
          <a:p>
            <a:pPr lvl="1"/>
            <a:endParaRPr lang="en-US" altLang="ko-KR" dirty="0"/>
          </a:p>
          <a:p>
            <a:pPr marL="457200" lvl="1" indent="0">
              <a:buNone/>
            </a:pPr>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6502166"/>
              </p:ext>
            </p:extLst>
          </p:nvPr>
        </p:nvGraphicFramePr>
        <p:xfrm>
          <a:off x="457202" y="25146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02 March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14 April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7.0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83.52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91.85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45720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17 May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8.0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84.65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09 September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9.0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151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85.79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828003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PM1)</a:t>
            </a:r>
            <a:endParaRPr lang="en-US" dirty="0"/>
          </a:p>
        </p:txBody>
      </p:sp>
      <p:sp>
        <p:nvSpPr>
          <p:cNvPr id="3" name="Content Placeholder 2"/>
          <p:cNvSpPr>
            <a:spLocks noGrp="1"/>
          </p:cNvSpPr>
          <p:nvPr>
            <p:ph idx="1"/>
          </p:nvPr>
        </p:nvSpPr>
        <p:spPr/>
        <p:txBody>
          <a:bodyPr/>
          <a:lstStyle/>
          <a:p>
            <a:r>
              <a:rPr lang="en-US" altLang="ko-KR" dirty="0" smtClean="0"/>
              <a:t>P802.11ah </a:t>
            </a:r>
            <a:r>
              <a:rPr lang="en-US" altLang="ko-KR" dirty="0"/>
              <a:t>Report to EC on Approval to forward draft to </a:t>
            </a:r>
            <a:r>
              <a:rPr lang="en-US" altLang="ko-KR" dirty="0" err="1" smtClean="0"/>
              <a:t>RevCom</a:t>
            </a:r>
            <a:r>
              <a:rPr lang="en-US" altLang="ko-KR" dirty="0" smtClean="0"/>
              <a:t> (11-16/777r3)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TBD</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4265721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a:t>
            </a:r>
            <a:r>
              <a:rPr lang="en-US" altLang="ko-KR" dirty="0" smtClean="0"/>
              <a:t>September </a:t>
            </a:r>
            <a:r>
              <a:rPr lang="en-US" altLang="ko-KR" dirty="0" smtClean="0"/>
              <a:t>27</a:t>
            </a:r>
            <a:r>
              <a:rPr lang="en-US" altLang="ko-KR" baseline="30000" dirty="0" smtClean="0"/>
              <a:t>th</a:t>
            </a:r>
            <a:r>
              <a:rPr lang="en-US" altLang="ko-KR" dirty="0" smtClean="0"/>
              <a:t> </a:t>
            </a:r>
            <a:r>
              <a:rPr lang="en-US" altLang="ko-KR" dirty="0" smtClean="0"/>
              <a:t>2016 </a:t>
            </a:r>
            <a:r>
              <a:rPr lang="en-US" altLang="ko-KR" dirty="0"/>
              <a:t>and </a:t>
            </a:r>
            <a:r>
              <a:rPr lang="en-US" altLang="ko-KR" dirty="0" smtClean="0"/>
              <a:t>November 1</a:t>
            </a:r>
            <a:r>
              <a:rPr lang="en-US" altLang="ko-KR" baseline="30000" dirty="0" smtClean="0"/>
              <a:t>st</a:t>
            </a:r>
            <a:r>
              <a:rPr lang="en-US" altLang="ko-KR" dirty="0" smtClean="0"/>
              <a:t> 2016</a:t>
            </a:r>
            <a:endParaRPr lang="en-US" altLang="ko-KR" dirty="0"/>
          </a:p>
          <a:p>
            <a:pPr lvl="1">
              <a:defRPr/>
            </a:pPr>
            <a:r>
              <a:rPr lang="en-US" altLang="ja-JP" dirty="0"/>
              <a:t>Tuesday 8PM ET</a:t>
            </a:r>
            <a:r>
              <a:rPr lang="ja-JP" altLang="en-US" dirty="0"/>
              <a:t> </a:t>
            </a:r>
            <a:r>
              <a:rPr lang="en-US" altLang="ja-JP" dirty="0"/>
              <a:t>for 2.5 </a:t>
            </a:r>
            <a:r>
              <a:rPr lang="en-US" altLang="ja-JP" dirty="0" smtClean="0"/>
              <a:t>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11828</TotalTime>
  <Words>1114</Words>
  <Application>Microsoft Office PowerPoint</Application>
  <PresentationFormat>화면 슬라이드 쇼(4:3)</PresentationFormat>
  <Paragraphs>390</Paragraphs>
  <Slides>19</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1" baseType="lpstr">
      <vt:lpstr>802-11-PathProtection</vt:lpstr>
      <vt:lpstr>Document</vt:lpstr>
      <vt:lpstr>IEEE 802.11ah Sub 1 GHz license-exempt operation Agenda for September 2016</vt:lpstr>
      <vt:lpstr>IEEE 802.11ah Agenda</vt:lpstr>
      <vt:lpstr>Submissions (Monday PM1)</vt:lpstr>
      <vt:lpstr>Submissions (Monday PM1)</vt:lpstr>
      <vt:lpstr>Submissions (Monday PM1)</vt:lpstr>
      <vt:lpstr>Submissions (Monday PM1)</vt:lpstr>
      <vt:lpstr>Submissions (Wednesday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Forward P802.11ah D10.0 to RevCom</vt:lpstr>
      <vt:lpstr>TGah Report to EC for forwarding P802.11ah D10.0 to RevCom</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1155</cp:revision>
  <cp:lastPrinted>1998-02-10T13:28:06Z</cp:lastPrinted>
  <dcterms:created xsi:type="dcterms:W3CDTF">2009-11-09T00:32:22Z</dcterms:created>
  <dcterms:modified xsi:type="dcterms:W3CDTF">2016-09-12T08:40:00Z</dcterms:modified>
</cp:coreProperties>
</file>