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58" r:id="rId4"/>
    <p:sldId id="359" r:id="rId5"/>
    <p:sldId id="364" r:id="rId6"/>
    <p:sldId id="360" r:id="rId7"/>
    <p:sldId id="363" r:id="rId8"/>
    <p:sldId id="361" r:id="rId9"/>
    <p:sldId id="362" r:id="rId10"/>
    <p:sldId id="365" r:id="rId11"/>
    <p:sldId id="366" r:id="rId12"/>
    <p:sldId id="367" r:id="rId13"/>
    <p:sldId id="368" r:id="rId14"/>
    <p:sldId id="36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116" d="100"/>
          <a:sy n="116" d="100"/>
        </p:scale>
        <p:origin x="16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91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802.11-16/1064r3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October 2016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A Unified Approach to Spatial Reuse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DSC parameters:</a:t>
            </a:r>
          </a:p>
          <a:p>
            <a:pPr lvl="1"/>
            <a:r>
              <a:rPr lang="en-US" dirty="0" smtClean="0"/>
              <a:t>DSC Margin 		</a:t>
            </a:r>
            <a:r>
              <a:rPr lang="en-US" sz="1800" dirty="0" smtClean="0">
                <a:solidFill>
                  <a:srgbClr val="FF0000"/>
                </a:solidFill>
              </a:rPr>
              <a:t>Set both to 0 for DSC prohibited</a:t>
            </a:r>
          </a:p>
          <a:p>
            <a:pPr lvl="1"/>
            <a:r>
              <a:rPr lang="en-US" dirty="0" smtClean="0"/>
              <a:t>DSC Upper Limit</a:t>
            </a:r>
          </a:p>
          <a:p>
            <a:r>
              <a:rPr lang="en-US" dirty="0" smtClean="0"/>
              <a:t>ATPC parameters:</a:t>
            </a:r>
          </a:p>
          <a:p>
            <a:pPr lvl="1"/>
            <a:r>
              <a:rPr lang="en-US" dirty="0" smtClean="0"/>
              <a:t>ATPC CCA Min</a:t>
            </a:r>
          </a:p>
          <a:p>
            <a:pPr lvl="2"/>
            <a:r>
              <a:rPr lang="en-US" dirty="0" smtClean="0"/>
              <a:t>Set to -82 dBm for 20 MHz (agrees with </a:t>
            </a:r>
            <a:r>
              <a:rPr lang="en-US" dirty="0" err="1" smtClean="0"/>
              <a:t>Std</a:t>
            </a:r>
            <a:r>
              <a:rPr lang="en-US" dirty="0" smtClean="0"/>
              <a:t> and min </a:t>
            </a:r>
            <a:r>
              <a:rPr lang="en-US" dirty="0" err="1" smtClean="0"/>
              <a:t>CCAeff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ATPC CCA Max</a:t>
            </a:r>
          </a:p>
          <a:p>
            <a:pPr lvl="2"/>
            <a:r>
              <a:rPr lang="en-US" dirty="0" smtClean="0"/>
              <a:t>Set to DSC Upper Limit – DSC Margin (maximum </a:t>
            </a:r>
            <a:r>
              <a:rPr lang="en-US" dirty="0" err="1" smtClean="0"/>
              <a:t>CCAeff</a:t>
            </a:r>
            <a:r>
              <a:rPr lang="en-US" dirty="0" smtClean="0"/>
              <a:t>)</a:t>
            </a:r>
          </a:p>
          <a:p>
            <a:pPr marL="857250" lvl="2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Set both to zero for </a:t>
            </a:r>
            <a:r>
              <a:rPr lang="en-US" dirty="0" smtClean="0">
                <a:solidFill>
                  <a:srgbClr val="FF0000"/>
                </a:solidFill>
              </a:rPr>
              <a:t>ATPC </a:t>
            </a:r>
            <a:r>
              <a:rPr lang="en-US" dirty="0" smtClean="0">
                <a:solidFill>
                  <a:srgbClr val="FF0000"/>
                </a:solidFill>
              </a:rPr>
              <a:t>prohibited</a:t>
            </a:r>
          </a:p>
          <a:p>
            <a:pPr lvl="1"/>
            <a:r>
              <a:rPr lang="en-US" dirty="0" err="1" smtClean="0"/>
              <a:t>TXPWRref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21 dBm (&lt;3 SS), 23dBm (3+ SS) as proposed by 16/945, 16/1223</a:t>
            </a:r>
          </a:p>
          <a:p>
            <a:r>
              <a:rPr lang="en-US" dirty="0" smtClean="0"/>
              <a:t>OBSS_PD</a:t>
            </a:r>
          </a:p>
          <a:p>
            <a:pPr lvl="1"/>
            <a:r>
              <a:rPr lang="en-US" dirty="0" err="1" smtClean="0"/>
              <a:t>OBSS_PDthres</a:t>
            </a:r>
            <a:r>
              <a:rPr lang="en-US" dirty="0" smtClean="0"/>
              <a:t> = </a:t>
            </a:r>
            <a:r>
              <a:rPr lang="en-US" dirty="0" err="1" smtClean="0"/>
              <a:t>CCAeff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Parameters and unification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2082143" y="1744756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91737" y="1725372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401937" y="1695235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277737" y="1915872"/>
            <a:ext cx="2286000" cy="125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922819" y="1276218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19674" y="1264845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 bwMode="auto">
          <a:xfrm flipV="1">
            <a:off x="2681036" y="1495677"/>
            <a:ext cx="391140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922819" y="2491921"/>
            <a:ext cx="73362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TXPWRref</a:t>
            </a:r>
            <a:r>
              <a:rPr lang="en-US" sz="1600" dirty="0" smtClean="0"/>
              <a:t> = 21 dBm        DSC Upper Limit = -40 dBm         DSC Margin = 20 dB</a:t>
            </a:r>
          </a:p>
          <a:p>
            <a:r>
              <a:rPr lang="en-US" sz="1600" dirty="0" smtClean="0"/>
              <a:t>ATPC CCA Min = -82 dBm                       ATPC CCA max = -60 dBm (-40–20)</a:t>
            </a: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00400"/>
            <a:ext cx="4495800" cy="306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7" y="3191539"/>
            <a:ext cx="4522024" cy="306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/>
          <p:nvPr/>
        </p:nvCxnSpPr>
        <p:spPr bwMode="auto">
          <a:xfrm flipH="1">
            <a:off x="5335137" y="2968974"/>
            <a:ext cx="1257300" cy="2189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2026692" y="2968974"/>
            <a:ext cx="5442045" cy="2570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934837" y="2720521"/>
            <a:ext cx="422910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1301161" y="689421"/>
            <a:ext cx="689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 is as was envisaged by 15/1069 James Wang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828800"/>
            <a:ext cx="8382000" cy="4343400"/>
          </a:xfrm>
        </p:spPr>
        <p:txBody>
          <a:bodyPr/>
          <a:lstStyle/>
          <a:p>
            <a:r>
              <a:rPr lang="en-US" dirty="0"/>
              <a:t>DSC may be used to determine effective CCA threshold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CCA </a:t>
            </a:r>
            <a:r>
              <a:rPr lang="en-US" dirty="0"/>
              <a:t>eff</a:t>
            </a:r>
          </a:p>
          <a:p>
            <a:r>
              <a:rPr lang="en-US" dirty="0"/>
              <a:t>ATPC may be used to determine TXPWR </a:t>
            </a:r>
          </a:p>
          <a:p>
            <a:pPr lvl="1"/>
            <a:r>
              <a:rPr lang="en-US" dirty="0"/>
              <a:t>based upon CCA </a:t>
            </a:r>
            <a:r>
              <a:rPr lang="en-US" dirty="0" smtClean="0"/>
              <a:t>eff</a:t>
            </a:r>
          </a:p>
          <a:p>
            <a:pPr lvl="1"/>
            <a:r>
              <a:rPr lang="en-US" dirty="0"/>
              <a:t>(TXPWR  - </a:t>
            </a:r>
            <a:r>
              <a:rPr lang="en-US" dirty="0" err="1"/>
              <a:t>TXPWRref</a:t>
            </a:r>
            <a:r>
              <a:rPr lang="en-US" dirty="0"/>
              <a:t> )= </a:t>
            </a:r>
            <a:r>
              <a:rPr lang="en-US" dirty="0" err="1" smtClean="0"/>
              <a:t>OBSS_PDmin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CCAeff</a:t>
            </a:r>
            <a:endParaRPr lang="en-US" dirty="0"/>
          </a:p>
          <a:p>
            <a:r>
              <a:rPr lang="en-US" dirty="0" smtClean="0"/>
              <a:t>Inter-BSS packets may be ignored if below OBSS_PD</a:t>
            </a:r>
            <a:endParaRPr lang="en-US" dirty="0" smtClean="0"/>
          </a:p>
          <a:p>
            <a:pPr lvl="1"/>
            <a:r>
              <a:rPr lang="en-US" dirty="0" smtClean="0"/>
              <a:t>OBSS_PD may be set to CCA eff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Satisfies all conditions as described in various presentations</a:t>
            </a:r>
          </a:p>
          <a:p>
            <a:r>
              <a:rPr lang="en-US" dirty="0" smtClean="0"/>
              <a:t>Provides a standardized method for setting </a:t>
            </a:r>
            <a:r>
              <a:rPr lang="en-US" dirty="0" smtClean="0"/>
              <a:t>OBSS_PD.</a:t>
            </a:r>
          </a:p>
          <a:p>
            <a:pPr lvl="2"/>
            <a:r>
              <a:rPr lang="en-US" dirty="0" smtClean="0"/>
              <a:t>Enables spatial reuse to be simulated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</a:t>
            </a:r>
            <a:br>
              <a:rPr lang="en-US" dirty="0" smtClean="0"/>
            </a:br>
            <a:r>
              <a:rPr lang="en-US" dirty="0" smtClean="0"/>
              <a:t>Unified Proposal for Spatial Reuse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text on this unified approach is in 16/1063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CCA, ATPC and inter-BSS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16/1063 into the 11ax Draft.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Three basic Spatial Reuse schemes have been proposed:</a:t>
            </a:r>
          </a:p>
          <a:p>
            <a:pPr eaLnBrk="1" hangingPunct="1">
              <a:defRPr/>
            </a:pPr>
            <a:r>
              <a:rPr lang="en-US" dirty="0" smtClean="0"/>
              <a:t>Color/inter-BSS</a:t>
            </a:r>
          </a:p>
          <a:p>
            <a:pPr lvl="1" eaLnBrk="1" hangingPunct="1">
              <a:defRPr/>
            </a:pPr>
            <a:r>
              <a:rPr lang="en-US" dirty="0" smtClean="0"/>
              <a:t>Identify </a:t>
            </a:r>
            <a:r>
              <a:rPr lang="en-US" dirty="0" smtClean="0"/>
              <a:t>traffic </a:t>
            </a:r>
            <a:r>
              <a:rPr lang="en-US" dirty="0" smtClean="0"/>
              <a:t>in an OBSS </a:t>
            </a:r>
            <a:r>
              <a:rPr lang="en-US" dirty="0" smtClean="0"/>
              <a:t>network, inter-BSS packets</a:t>
            </a:r>
          </a:p>
          <a:p>
            <a:pPr lvl="1" eaLnBrk="1" hangingPunct="1">
              <a:defRPr/>
            </a:pPr>
            <a:r>
              <a:rPr lang="en-US" dirty="0" smtClean="0"/>
              <a:t>Ignore inter-BSS packets if below an OBSS_PD value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/>
              <a:t>TPC</a:t>
            </a:r>
          </a:p>
          <a:p>
            <a:pPr lvl="1" eaLnBrk="1" hangingPunct="1">
              <a:defRPr/>
            </a:pPr>
            <a:r>
              <a:rPr lang="en-US" dirty="0"/>
              <a:t>Adjust the transmit power of a STA based upon the CS/CCA </a:t>
            </a:r>
            <a:r>
              <a:rPr lang="en-US" dirty="0" smtClean="0"/>
              <a:t>threshold of the STA</a:t>
            </a:r>
          </a:p>
          <a:p>
            <a:pPr lvl="2" eaLnBrk="1" hangingPunct="1">
              <a:defRPr/>
            </a:pPr>
            <a:r>
              <a:rPr lang="en-US" dirty="0" smtClean="0"/>
              <a:t>i.e. STA </a:t>
            </a:r>
            <a:r>
              <a:rPr lang="en-US" dirty="0" smtClean="0"/>
              <a:t>can increase CS/CCA threshold if it also reduces TXPWR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DSC</a:t>
            </a:r>
          </a:p>
          <a:p>
            <a:pPr lvl="1" eaLnBrk="1" hangingPunct="1">
              <a:defRPr/>
            </a:pPr>
            <a:r>
              <a:rPr lang="en-US" dirty="0" smtClean="0"/>
              <a:t>Adjust the effective CS/CCA threshold of a STA based upon the RSSI of the network AP Beacons</a:t>
            </a:r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1800" dirty="0" smtClean="0"/>
              <a:t>Revision 0 posted August 2016.</a:t>
            </a:r>
            <a:endParaRPr lang="en-US" sz="1800" dirty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Inter-BSS packets</a:t>
            </a:r>
          </a:p>
          <a:p>
            <a:pPr lvl="1"/>
            <a:r>
              <a:rPr lang="en-US" dirty="0" smtClean="0"/>
              <a:t>Traffic in an OBSS network to the STA</a:t>
            </a:r>
          </a:p>
          <a:p>
            <a:r>
              <a:rPr lang="en-US" dirty="0" smtClean="0"/>
              <a:t>Intra-BSS packets</a:t>
            </a:r>
          </a:p>
          <a:p>
            <a:pPr lvl="1"/>
            <a:r>
              <a:rPr lang="en-US" dirty="0" smtClean="0"/>
              <a:t>Traffic in the same network as the STA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Basic idea</a:t>
            </a:r>
          </a:p>
          <a:p>
            <a:r>
              <a:rPr lang="en-US" dirty="0" smtClean="0"/>
              <a:t>If packet is identified as inter-BSS, ignore it if below </a:t>
            </a:r>
            <a:r>
              <a:rPr lang="en-US" dirty="0" smtClean="0"/>
              <a:t>a certain signal level, OBSS_PD </a:t>
            </a:r>
            <a:endParaRPr lang="en-US" dirty="0" smtClean="0"/>
          </a:p>
          <a:p>
            <a:pPr lvl="1"/>
            <a:r>
              <a:rPr lang="en-US" dirty="0" smtClean="0"/>
              <a:t>Do not set NAV, Can transmit over it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Inter-BSS, Intra-BSS and OBSS_PD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Transmit Power Control</a:t>
            </a:r>
          </a:p>
          <a:p>
            <a:pPr lvl="1"/>
            <a:r>
              <a:rPr lang="en-US" dirty="0" smtClean="0"/>
              <a:t>Reduce transmit power so that interference to OBSS is reduced</a:t>
            </a:r>
          </a:p>
          <a:p>
            <a:pPr lvl="1"/>
            <a:r>
              <a:rPr lang="en-US" dirty="0" smtClean="0"/>
              <a:t>Adjust OBSS_PD level in conjunction with Transmit power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27740"/>
            <a:ext cx="5005652" cy="24386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24639" y="3962400"/>
            <a:ext cx="1764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From 16/1233r6</a:t>
            </a:r>
          </a:p>
        </p:txBody>
      </p:sp>
    </p:spTree>
    <p:extLst>
      <p:ext uri="{BB962C8B-B14F-4D97-AF65-F5344CB8AC3E}">
        <p14:creationId xmlns:p14="http://schemas.microsoft.com/office/powerpoint/2010/main" val="14044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Couples TPC with OBSS_PD </a:t>
            </a:r>
          </a:p>
          <a:p>
            <a:pPr lvl="1"/>
            <a:r>
              <a:rPr lang="en-US" dirty="0" smtClean="0"/>
              <a:t>OBSS_PD is CS/CCA for inter-BSS packets</a:t>
            </a:r>
          </a:p>
          <a:p>
            <a:pPr marL="57150" indent="0">
              <a:buNone/>
            </a:pPr>
            <a:r>
              <a:rPr lang="en-US" sz="2000" b="0" dirty="0" err="1" smtClean="0"/>
              <a:t>OBSS_PDthres</a:t>
            </a:r>
            <a:r>
              <a:rPr lang="en-US" sz="2000" b="0" dirty="0" smtClean="0"/>
              <a:t> = OBSS_PD min + (</a:t>
            </a:r>
            <a:r>
              <a:rPr lang="en-US" sz="2000" b="0" dirty="0" err="1" smtClean="0"/>
              <a:t>TXPWRref</a:t>
            </a:r>
            <a:r>
              <a:rPr lang="en-US" sz="2000" b="0" dirty="0" smtClean="0"/>
              <a:t>  - TXPWR)</a:t>
            </a:r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And </a:t>
            </a:r>
            <a:r>
              <a:rPr lang="en-US" sz="2000" b="0" dirty="0" err="1" smtClean="0"/>
              <a:t>OBSS_PDmin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OBSS_PDthres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OBSS_PDmax</a:t>
            </a:r>
            <a:endParaRPr lang="en-US" sz="2000" b="0" dirty="0" smtClean="0"/>
          </a:p>
          <a:p>
            <a:pPr marL="57150" indent="0">
              <a:buNone/>
            </a:pPr>
            <a:r>
              <a:rPr lang="en-US" sz="2000" b="0" dirty="0" smtClean="0"/>
              <a:t>Recommended </a:t>
            </a:r>
          </a:p>
          <a:p>
            <a:pPr marL="57150" indent="0">
              <a:buNone/>
            </a:pPr>
            <a:r>
              <a:rPr lang="en-US" sz="2000" b="0" dirty="0" smtClean="0"/>
              <a:t>	-82 dBm </a:t>
            </a:r>
            <a:r>
              <a:rPr lang="en-US" sz="2000" b="0" dirty="0"/>
              <a:t>&lt;= </a:t>
            </a:r>
            <a:r>
              <a:rPr lang="en-US" sz="2000" b="0" dirty="0" err="1"/>
              <a:t>OBSS_PDthres</a:t>
            </a:r>
            <a:r>
              <a:rPr lang="en-US" sz="2000" b="0" dirty="0"/>
              <a:t> &lt;= </a:t>
            </a:r>
            <a:r>
              <a:rPr lang="en-US" sz="2000" b="0" dirty="0" smtClean="0"/>
              <a:t>-62 dBm</a:t>
            </a:r>
          </a:p>
          <a:p>
            <a:pPr marL="57150" indent="0">
              <a:buNone/>
            </a:pPr>
            <a:r>
              <a:rPr lang="en-US" sz="2000" b="0" dirty="0" smtClean="0"/>
              <a:t>Sets relationship between the inter-BSS CCA and TXPWR</a:t>
            </a:r>
          </a:p>
          <a:p>
            <a:pPr marL="57150" indent="0">
              <a:buNone/>
            </a:pPr>
            <a:r>
              <a:rPr lang="en-US" sz="2000" b="0" dirty="0" smtClean="0"/>
              <a:t>	TXPWR = </a:t>
            </a:r>
            <a:r>
              <a:rPr lang="en-US" sz="2000" b="0" dirty="0" err="1" smtClean="0"/>
              <a:t>TXPWRref</a:t>
            </a:r>
            <a:r>
              <a:rPr lang="en-US" sz="2000" b="0" dirty="0" smtClean="0"/>
              <a:t> + </a:t>
            </a:r>
            <a:r>
              <a:rPr lang="en-US" sz="2000" b="0" dirty="0" err="1" smtClean="0"/>
              <a:t>OBSS_PDmin</a:t>
            </a:r>
            <a:r>
              <a:rPr lang="en-US" sz="2000" b="0" dirty="0" smtClean="0"/>
              <a:t> – </a:t>
            </a:r>
            <a:r>
              <a:rPr lang="en-US" sz="2000" b="0" dirty="0" err="1" smtClean="0"/>
              <a:t>OBSS_PDthres</a:t>
            </a:r>
            <a:endParaRPr lang="en-US" sz="2000" b="0" dirty="0" smtClean="0"/>
          </a:p>
          <a:p>
            <a:pPr marL="57150" indent="0">
              <a:buNone/>
            </a:pPr>
            <a:endParaRPr lang="en-GB" sz="2000" dirty="0" smtClean="0"/>
          </a:p>
          <a:p>
            <a:pPr marL="57150" indent="0">
              <a:buNone/>
            </a:pPr>
            <a:r>
              <a:rPr lang="en-GB" sz="2000" dirty="0" smtClean="0"/>
              <a:t>“A </a:t>
            </a:r>
            <a:r>
              <a:rPr lang="en-GB" sz="2000" dirty="0"/>
              <a:t>STA can select an OBSS_PD level during its operation under SR mode. This level can be dynamically adjusted or can be static</a:t>
            </a:r>
            <a:r>
              <a:rPr lang="en-GB" sz="2000" dirty="0" smtClean="0"/>
              <a:t>.”</a:t>
            </a:r>
            <a:endParaRPr lang="en-US" sz="20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 and OBSS_PD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0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Dynamic Sensitivity Control (13/1012,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Adjust STA effective CS/CCA threshold based upon RSSI of beacon from AP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CCAeff</a:t>
            </a:r>
            <a:r>
              <a:rPr lang="en-US" dirty="0" smtClean="0"/>
              <a:t> min = -82 dBm for 20 </a:t>
            </a:r>
            <a:r>
              <a:rPr lang="en-US" dirty="0" err="1" smtClean="0"/>
              <a:t>MHz.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dirty="0" smtClean="0"/>
              <a:t>Presentations </a:t>
            </a:r>
            <a:r>
              <a:rPr lang="en-US" dirty="0"/>
              <a:t>on reducing TXPWR with increased CCA threshold for 11ax </a:t>
            </a:r>
            <a:r>
              <a:rPr lang="en-US" dirty="0" smtClean="0"/>
              <a:t>first </a:t>
            </a:r>
            <a:r>
              <a:rPr lang="en-US" dirty="0" smtClean="0"/>
              <a:t>suggested in:</a:t>
            </a:r>
            <a:endParaRPr lang="en-US" dirty="0"/>
          </a:p>
          <a:p>
            <a:pPr lvl="1"/>
            <a:r>
              <a:rPr lang="en-US" dirty="0"/>
              <a:t>14/523 Laurent Cariou </a:t>
            </a:r>
            <a:r>
              <a:rPr lang="en-US" dirty="0" smtClean="0"/>
              <a:t>(Orange)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</a:t>
            </a:r>
            <a:r>
              <a:rPr lang="fr-FR" altLang="en-US" dirty="0"/>
              <a:t>MAC simulation </a:t>
            </a:r>
            <a:r>
              <a:rPr lang="fr-FR" altLang="en-US" dirty="0" err="1"/>
              <a:t>results</a:t>
            </a:r>
            <a:r>
              <a:rPr lang="fr-FR" altLang="en-US" dirty="0"/>
              <a:t> for </a:t>
            </a:r>
            <a:r>
              <a:rPr lang="fr-FR" altLang="en-US" dirty="0" err="1"/>
              <a:t>Dynamic</a:t>
            </a:r>
            <a:r>
              <a:rPr lang="fr-FR" altLang="en-US" dirty="0"/>
              <a:t> </a:t>
            </a:r>
            <a:r>
              <a:rPr lang="fr-FR" altLang="en-US" dirty="0" err="1"/>
              <a:t>sensitivity</a:t>
            </a:r>
            <a:r>
              <a:rPr lang="fr-FR" altLang="en-US" dirty="0"/>
              <a:t> control (DSC - CCA adaptation) and transmit power control (TPC) </a:t>
            </a:r>
            <a:endParaRPr lang="en-US" dirty="0"/>
          </a:p>
          <a:p>
            <a:pPr lvl="1"/>
            <a:r>
              <a:rPr lang="en-US" dirty="0"/>
              <a:t>15/1069 James Wang 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, et al)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“Adaptive CCA and TPC”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At the moment the CCA setting is left open.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TPC with </a:t>
            </a:r>
            <a:r>
              <a:rPr lang="en-US" dirty="0" smtClean="0"/>
              <a:t>CS/CCA (DSC)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TPC  and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Espace réservé du contenu 2"/>
          <p:cNvSpPr>
            <a:spLocks noGrp="1"/>
          </p:cNvSpPr>
          <p:nvPr/>
        </p:nvSpPr>
        <p:spPr bwMode="auto">
          <a:xfrm>
            <a:off x="533400" y="1166884"/>
            <a:ext cx="82296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14/523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DSC (CCA control):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STA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CCA to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	CCA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=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–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endParaRPr kumimoji="0" lang="fr-FR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TP control:</a:t>
            </a:r>
          </a:p>
          <a:p>
            <a:pPr marL="74295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receiver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requests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transmitter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to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TP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so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that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it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the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at ‘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’ dB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above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classical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CCA (-82dBm)</a:t>
            </a:r>
            <a:endParaRPr lang="en-US" sz="1400" dirty="0" smtClean="0"/>
          </a:p>
          <a:p>
            <a:pPr marL="57150" indent="0">
              <a:buNone/>
            </a:pPr>
            <a:r>
              <a:rPr lang="en-US" sz="2000" dirty="0" smtClean="0"/>
              <a:t>15/1069</a:t>
            </a:r>
            <a:endParaRPr lang="en-US" sz="2000" dirty="0"/>
          </a:p>
          <a:p>
            <a:pPr lvl="1"/>
            <a:r>
              <a:rPr lang="en-US" sz="1600" dirty="0" err="1" smtClean="0"/>
              <a:t>Adjusted_TX_Pwr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err="1"/>
              <a:t>TX_Pwr</a:t>
            </a:r>
            <a:r>
              <a:rPr lang="en-US" sz="1600" baseline="-25000" dirty="0" err="1"/>
              <a:t>nominal</a:t>
            </a:r>
            <a:r>
              <a:rPr lang="en-US" sz="1600" dirty="0"/>
              <a:t> –RSSI</a:t>
            </a:r>
            <a:r>
              <a:rPr lang="en-US" sz="1600" baseline="-25000" dirty="0"/>
              <a:t>AP</a:t>
            </a:r>
            <a:r>
              <a:rPr lang="en-US" sz="1600" dirty="0"/>
              <a:t> +constant 1 </a:t>
            </a:r>
          </a:p>
          <a:p>
            <a:pPr lvl="1"/>
            <a:r>
              <a:rPr lang="en-US" sz="1600" dirty="0" err="1"/>
              <a:t>Adjusted_OBSS_PD</a:t>
            </a:r>
            <a:r>
              <a:rPr lang="en-US" sz="1600" dirty="0"/>
              <a:t> = </a:t>
            </a:r>
            <a:r>
              <a:rPr lang="en-US" sz="1600" dirty="0" err="1"/>
              <a:t>OBSS_PD</a:t>
            </a:r>
            <a:r>
              <a:rPr lang="en-US" sz="1600" baseline="-25000" dirty="0" err="1"/>
              <a:t>nominal</a:t>
            </a:r>
            <a:r>
              <a:rPr lang="en-US" sz="1600" dirty="0"/>
              <a:t> +</a:t>
            </a:r>
            <a:r>
              <a:rPr lang="el-GR" sz="1600" dirty="0"/>
              <a:t> </a:t>
            </a:r>
            <a:r>
              <a:rPr lang="en-US" sz="1600" dirty="0"/>
              <a:t>RSSI</a:t>
            </a:r>
            <a:r>
              <a:rPr lang="en-US" sz="1600" baseline="-25000" dirty="0"/>
              <a:t>AP</a:t>
            </a:r>
            <a:r>
              <a:rPr lang="en-US" sz="1600" dirty="0"/>
              <a:t> + constant 2 </a:t>
            </a:r>
          </a:p>
          <a:p>
            <a:endParaRPr lang="en-US" sz="1600" dirty="0" smtClean="0"/>
          </a:p>
          <a:p>
            <a:r>
              <a:rPr lang="en-US" sz="1600" dirty="0" smtClean="0"/>
              <a:t>Limits </a:t>
            </a:r>
            <a:r>
              <a:rPr lang="en-US" sz="1600" dirty="0"/>
              <a:t>the OBSS_PD threshold to be</a:t>
            </a:r>
          </a:p>
          <a:p>
            <a:pPr lvl="1"/>
            <a:r>
              <a:rPr lang="en-US" sz="1600" dirty="0"/>
              <a:t>-82dBm&lt;</a:t>
            </a:r>
            <a:r>
              <a:rPr lang="en-US" sz="1600" dirty="0" err="1"/>
              <a:t>Adj_CCA</a:t>
            </a:r>
            <a:r>
              <a:rPr lang="en-US" sz="1600" dirty="0"/>
              <a:t>&lt;-62 dBm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fr-FR" sz="23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57150" indent="0">
              <a:buNone/>
              <a:defRPr/>
            </a:pPr>
            <a:endParaRPr kumimoji="0" lang="fr-F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495800"/>
            <a:ext cx="3846513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1000" y="5262708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In both 14/523 and 15/1069, the CCA formulas are identical to DSC with a fixed DSC Upper Limit.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Link DSC, Adaptive (A)TPC, and inter-BSS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b="1" dirty="0" smtClean="0"/>
              <a:t>DSC STA calculates the effective CCA Threshold based upon the beacon RSSI (i.e. distance to the AP)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600" dirty="0" err="1" smtClean="0"/>
              <a:t>CCAeff</a:t>
            </a:r>
            <a:r>
              <a:rPr lang="en-US" sz="1600" dirty="0" smtClean="0"/>
              <a:t> = MIN (Upper Limit, RSSI </a:t>
            </a:r>
            <a:r>
              <a:rPr lang="en-US" sz="1600" baseline="-25000" dirty="0" smtClean="0"/>
              <a:t>beacon </a:t>
            </a:r>
            <a:r>
              <a:rPr lang="en-US" sz="1600" dirty="0" smtClean="0"/>
              <a:t>) – Margin</a:t>
            </a:r>
            <a:r>
              <a:rPr lang="en-US" sz="1800" dirty="0" smtClean="0"/>
              <a:t>   	</a:t>
            </a:r>
            <a:r>
              <a:rPr lang="en-US" sz="1400" dirty="0" err="1" smtClean="0"/>
              <a:t>CCAeffmin</a:t>
            </a:r>
            <a:r>
              <a:rPr lang="en-US" sz="1400" dirty="0" smtClean="0"/>
              <a:t> = -82 dBm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b="1" dirty="0" smtClean="0"/>
              <a:t>ATPC STA calculates the TXPWR</a:t>
            </a:r>
            <a:br>
              <a:rPr lang="en-US" b="1" dirty="0" smtClean="0"/>
            </a:br>
            <a:r>
              <a:rPr lang="en-US" sz="1600" dirty="0" err="1" smtClean="0"/>
              <a:t>CCAeff</a:t>
            </a:r>
            <a:r>
              <a:rPr lang="en-US" sz="1600" dirty="0" smtClean="0"/>
              <a:t> = </a:t>
            </a:r>
            <a:r>
              <a:rPr lang="en-US" sz="1600" dirty="0" err="1" smtClean="0"/>
              <a:t>CCAmin</a:t>
            </a:r>
            <a:r>
              <a:rPr lang="en-US" sz="1600" dirty="0" smtClean="0"/>
              <a:t>+ (</a:t>
            </a:r>
            <a:r>
              <a:rPr lang="en-US" sz="1600" dirty="0" err="1" smtClean="0"/>
              <a:t>TXPWRref</a:t>
            </a:r>
            <a:r>
              <a:rPr lang="en-US" sz="1600" dirty="0" smtClean="0"/>
              <a:t>  - TXPWR)</a:t>
            </a:r>
            <a:br>
              <a:rPr lang="en-US" sz="1600" dirty="0" smtClean="0"/>
            </a:br>
            <a:r>
              <a:rPr lang="en-US" sz="1600" dirty="0" smtClean="0"/>
              <a:t>(TXPWR  - </a:t>
            </a:r>
            <a:r>
              <a:rPr lang="en-US" sz="1600" dirty="0" err="1" smtClean="0"/>
              <a:t>TXPWRref</a:t>
            </a:r>
            <a:r>
              <a:rPr lang="en-US" sz="1600" dirty="0" smtClean="0"/>
              <a:t> )= </a:t>
            </a:r>
            <a:r>
              <a:rPr lang="en-US" sz="1600" dirty="0" err="1" smtClean="0"/>
              <a:t>CCAmin</a:t>
            </a:r>
            <a:r>
              <a:rPr lang="en-US" sz="1600" dirty="0" smtClean="0"/>
              <a:t> – </a:t>
            </a:r>
            <a:r>
              <a:rPr lang="en-US" sz="1600" dirty="0" err="1" smtClean="0"/>
              <a:t>CCAeff</a:t>
            </a:r>
            <a:endParaRPr lang="en-US" sz="16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b="1" dirty="0" smtClean="0"/>
              <a:t>The </a:t>
            </a:r>
            <a:r>
              <a:rPr lang="en-US" b="1" dirty="0" err="1" smtClean="0"/>
              <a:t>CCAeff</a:t>
            </a:r>
            <a:r>
              <a:rPr lang="en-US" b="1" dirty="0" smtClean="0"/>
              <a:t> is only used on Inter-BSS packets</a:t>
            </a:r>
            <a:br>
              <a:rPr lang="en-US" b="1" dirty="0" smtClean="0"/>
            </a:br>
            <a:r>
              <a:rPr lang="en-US" sz="1800" dirty="0" smtClean="0"/>
              <a:t>OBSS_PD </a:t>
            </a:r>
            <a:r>
              <a:rPr lang="en-US" sz="1800" dirty="0" err="1" smtClean="0"/>
              <a:t>thres</a:t>
            </a:r>
            <a:r>
              <a:rPr lang="en-US" sz="1800" dirty="0" smtClean="0"/>
              <a:t> = </a:t>
            </a:r>
            <a:r>
              <a:rPr lang="en-US" sz="1800" dirty="0" err="1" smtClean="0"/>
              <a:t>CCAeff</a:t>
            </a:r>
            <a:endParaRPr lang="en-US" sz="1800" dirty="0" smtClean="0"/>
          </a:p>
          <a:p>
            <a:pPr marL="457200" lvl="1" indent="-457200">
              <a:buFont typeface="+mj-lt"/>
              <a:buAutoNum type="arabicPeriod"/>
            </a:pPr>
            <a:endParaRPr lang="en-US" sz="1800" dirty="0"/>
          </a:p>
          <a:p>
            <a:pPr marL="0" lvl="1" indent="0">
              <a:buNone/>
            </a:pPr>
            <a:r>
              <a:rPr lang="en-US" sz="1800" dirty="0" smtClean="0"/>
              <a:t>Everything is optional</a:t>
            </a:r>
            <a:endParaRPr lang="en-US" sz="1800" dirty="0"/>
          </a:p>
          <a:p>
            <a:pPr marL="457200" lvl="1" indent="-457200">
              <a:buFont typeface="+mj-lt"/>
              <a:buAutoNum type="arabicPeriod"/>
            </a:pPr>
            <a:endParaRPr lang="en-US" sz="1800" dirty="0"/>
          </a:p>
          <a:p>
            <a:pPr marL="0" lvl="1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NOTE:  TPC as proposed in 16/1223 is left alone.  </a:t>
            </a:r>
            <a:r>
              <a:rPr lang="en-US" sz="1800" b="1" dirty="0" smtClean="0">
                <a:solidFill>
                  <a:srgbClr val="FF0000"/>
                </a:solidFill>
              </a:rPr>
              <a:t>A</a:t>
            </a:r>
            <a:r>
              <a:rPr lang="en-US" sz="1800" dirty="0" smtClean="0">
                <a:solidFill>
                  <a:srgbClr val="FF0000"/>
                </a:solidFill>
              </a:rPr>
              <a:t>TPC is the scheme where the </a:t>
            </a:r>
            <a:r>
              <a:rPr lang="en-US" sz="1800" dirty="0" err="1" smtClean="0">
                <a:solidFill>
                  <a:srgbClr val="FF0000"/>
                </a:solidFill>
              </a:rPr>
              <a:t>CCAeff</a:t>
            </a:r>
            <a:r>
              <a:rPr lang="en-US" sz="1800" dirty="0" smtClean="0">
                <a:solidFill>
                  <a:srgbClr val="FF0000"/>
                </a:solidFill>
              </a:rPr>
              <a:t> is used and the TX power set accordingly.  Same relationship is kept.</a:t>
            </a:r>
            <a:endParaRPr lang="en-US" sz="1800" dirty="0">
              <a:solidFill>
                <a:srgbClr val="FF0000"/>
              </a:solidFill>
            </a:endParaRPr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80947</TotalTime>
  <Words>615</Words>
  <Application>Microsoft Office PowerPoint</Application>
  <PresentationFormat>On-screen Show (4:3)</PresentationFormat>
  <Paragraphs>165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ＭＳ Ｐゴシック</vt:lpstr>
      <vt:lpstr>Times New Roman</vt:lpstr>
      <vt:lpstr>Default Design</vt:lpstr>
      <vt:lpstr>Document</vt:lpstr>
      <vt:lpstr>TG ax A Unified Approach to Spatial Reuse</vt:lpstr>
      <vt:lpstr>Background</vt:lpstr>
      <vt:lpstr>Inter-BSS, Intra-BSS and OBSS_PD</vt:lpstr>
      <vt:lpstr>TPC</vt:lpstr>
      <vt:lpstr>TPC and OBSS_PD</vt:lpstr>
      <vt:lpstr>DSC</vt:lpstr>
      <vt:lpstr>Linking TPC with CS/CCA (DSC)</vt:lpstr>
      <vt:lpstr>TPC  and DSC</vt:lpstr>
      <vt:lpstr>Proposal</vt:lpstr>
      <vt:lpstr>Proposed Parameters and unification</vt:lpstr>
      <vt:lpstr>PowerPoint Presentation</vt:lpstr>
      <vt:lpstr>Summary –  Unified Proposal for Spatial Reuse </vt:lpstr>
      <vt:lpstr>Adaptive CCA, ATPC and inter-BSS 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1602</cp:revision>
  <cp:lastPrinted>1998-02-10T13:28:06Z</cp:lastPrinted>
  <dcterms:created xsi:type="dcterms:W3CDTF">1998-02-10T13:07:52Z</dcterms:created>
  <dcterms:modified xsi:type="dcterms:W3CDTF">2016-09-30T19:56:45Z</dcterms:modified>
</cp:coreProperties>
</file>