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17" r:id="rId3"/>
    <p:sldId id="358" r:id="rId4"/>
    <p:sldId id="359" r:id="rId5"/>
    <p:sldId id="364" r:id="rId6"/>
    <p:sldId id="360" r:id="rId7"/>
    <p:sldId id="363" r:id="rId8"/>
    <p:sldId id="361" r:id="rId9"/>
    <p:sldId id="362" r:id="rId10"/>
    <p:sldId id="365" r:id="rId11"/>
    <p:sldId id="366" r:id="rId12"/>
    <p:sldId id="367" r:id="rId13"/>
    <p:sldId id="368" r:id="rId14"/>
    <p:sldId id="369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>
        <p:scale>
          <a:sx n="70" d="100"/>
          <a:sy n="70" d="100"/>
        </p:scale>
        <p:origin x="-1272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391400" y="4572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802.11-16/1064r1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2469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August 2016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ax</a:t>
            </a:r>
            <a:br>
              <a:rPr lang="en-US" dirty="0" smtClean="0"/>
            </a:br>
            <a:r>
              <a:rPr lang="en-US" dirty="0" smtClean="0"/>
              <a:t>A Unified Approach to Spatial Reuse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2016-08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0324602"/>
              </p:ext>
            </p:extLst>
          </p:nvPr>
        </p:nvGraphicFramePr>
        <p:xfrm>
          <a:off x="534719" y="3200400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" name="Document" r:id="rId5" imgW="8290429" imgH="2787961" progId="Word.Document.8">
                  <p:embed/>
                </p:oleObj>
              </mc:Choice>
              <mc:Fallback>
                <p:oleObj name="Document" r:id="rId5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719" y="3200400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772400" cy="5105400"/>
          </a:xfrm>
        </p:spPr>
        <p:txBody>
          <a:bodyPr/>
          <a:lstStyle/>
          <a:p>
            <a:r>
              <a:rPr lang="en-US" dirty="0" smtClean="0"/>
              <a:t>DSC parameters:</a:t>
            </a:r>
          </a:p>
          <a:p>
            <a:pPr lvl="1"/>
            <a:r>
              <a:rPr lang="en-US" dirty="0" smtClean="0"/>
              <a:t>DSC Margin </a:t>
            </a:r>
          </a:p>
          <a:p>
            <a:pPr lvl="1"/>
            <a:r>
              <a:rPr lang="en-US" dirty="0" smtClean="0"/>
              <a:t>DSC Upper Limit</a:t>
            </a:r>
          </a:p>
          <a:p>
            <a:r>
              <a:rPr lang="en-US" dirty="0" smtClean="0"/>
              <a:t>ATPC parameters:</a:t>
            </a:r>
          </a:p>
          <a:p>
            <a:pPr marL="457200" lvl="1" indent="0">
              <a:buNone/>
            </a:pPr>
            <a:r>
              <a:rPr lang="en-US" dirty="0"/>
              <a:t>ATPC CCA Min ≤ </a:t>
            </a:r>
            <a:r>
              <a:rPr lang="en-US" dirty="0" err="1"/>
              <a:t>CCAeff</a:t>
            </a:r>
            <a:r>
              <a:rPr lang="en-US" dirty="0"/>
              <a:t> ≤ ATPC CCA Max</a:t>
            </a:r>
            <a:endParaRPr lang="en-US" dirty="0" smtClean="0"/>
          </a:p>
          <a:p>
            <a:pPr lvl="1"/>
            <a:r>
              <a:rPr lang="en-US" dirty="0" smtClean="0"/>
              <a:t>ATPC CCA Min</a:t>
            </a:r>
          </a:p>
          <a:p>
            <a:pPr lvl="2"/>
            <a:r>
              <a:rPr lang="en-US" dirty="0" smtClean="0"/>
              <a:t>Set to -82 dBm for 20 MHz (agrees with </a:t>
            </a:r>
            <a:r>
              <a:rPr lang="en-US" dirty="0" err="1" smtClean="0"/>
              <a:t>Std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ATPC CCA Max</a:t>
            </a:r>
          </a:p>
          <a:p>
            <a:pPr lvl="2"/>
            <a:r>
              <a:rPr lang="en-US" dirty="0" smtClean="0"/>
              <a:t>Set to DSC Upper Limit – DSC Margin (maximum </a:t>
            </a:r>
            <a:r>
              <a:rPr lang="en-US" dirty="0" err="1" smtClean="0"/>
              <a:t>CCAeff</a:t>
            </a:r>
            <a:r>
              <a:rPr lang="en-US" dirty="0"/>
              <a:t>)</a:t>
            </a:r>
            <a:endParaRPr lang="en-US" dirty="0" smtClean="0"/>
          </a:p>
          <a:p>
            <a:pPr lvl="1"/>
            <a:r>
              <a:rPr lang="en-US" dirty="0" err="1" smtClean="0"/>
              <a:t>TXPWRref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21 dBm (&lt;3 SS), 23dBm (3+ SS) as proposed by 16/945</a:t>
            </a:r>
          </a:p>
          <a:p>
            <a:r>
              <a:rPr lang="en-US" dirty="0" smtClean="0"/>
              <a:t>OBSS_PD</a:t>
            </a:r>
          </a:p>
          <a:p>
            <a:pPr lvl="1"/>
            <a:r>
              <a:rPr lang="en-US" dirty="0" err="1" smtClean="0"/>
              <a:t>OBSS_PDthres</a:t>
            </a:r>
            <a:r>
              <a:rPr lang="en-US" dirty="0" smtClean="0"/>
              <a:t> = </a:t>
            </a:r>
            <a:r>
              <a:rPr lang="en-US" dirty="0" err="1" smtClean="0"/>
              <a:t>CCAeff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78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Oval 8"/>
          <p:cNvSpPr/>
          <p:nvPr/>
        </p:nvSpPr>
        <p:spPr bwMode="auto">
          <a:xfrm>
            <a:off x="1758855" y="1227162"/>
            <a:ext cx="381000" cy="381000"/>
          </a:xfrm>
          <a:prstGeom prst="ellipse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14400" y="1214651"/>
            <a:ext cx="457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667000" y="1227162"/>
            <a:ext cx="381000" cy="381000"/>
          </a:xfrm>
          <a:prstGeom prst="ellipse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638800" y="1181104"/>
            <a:ext cx="381000" cy="381000"/>
          </a:xfrm>
          <a:prstGeom prst="ellipse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6324600" y="1184514"/>
            <a:ext cx="381000" cy="381000"/>
          </a:xfrm>
          <a:prstGeom prst="ellipse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 flipV="1">
            <a:off x="3200400" y="1405151"/>
            <a:ext cx="2286000" cy="125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845482" y="765497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842337" y="754124"/>
            <a:ext cx="761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3"/>
          </p:cNvCxnSpPr>
          <p:nvPr/>
        </p:nvCxnSpPr>
        <p:spPr bwMode="auto">
          <a:xfrm flipV="1">
            <a:off x="2603699" y="984956"/>
            <a:ext cx="391140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845482" y="1981200"/>
            <a:ext cx="73362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TXPWRref</a:t>
            </a:r>
            <a:r>
              <a:rPr lang="en-US" sz="1600" dirty="0" smtClean="0"/>
              <a:t> = 21 dBm        DSC Upper Limit = -40 dBm         DSC Margin = 20 dB</a:t>
            </a:r>
          </a:p>
          <a:p>
            <a:r>
              <a:rPr lang="en-US" sz="1600" dirty="0" smtClean="0"/>
              <a:t>ATPC CCA Min = -82 dBm                       ATPC CCA max = -60 dBm (-40–20)</a:t>
            </a:r>
          </a:p>
          <a:p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863" y="2689679"/>
            <a:ext cx="4495800" cy="3060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80818"/>
            <a:ext cx="4522024" cy="3069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6" name="Straight Arrow Connector 25"/>
          <p:cNvCxnSpPr/>
          <p:nvPr/>
        </p:nvCxnSpPr>
        <p:spPr bwMode="auto">
          <a:xfrm flipH="1">
            <a:off x="5257800" y="2458253"/>
            <a:ext cx="1257300" cy="21899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949355" y="2458253"/>
            <a:ext cx="5442045" cy="25709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2857500" y="2209800"/>
            <a:ext cx="4229100" cy="1143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6702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343400"/>
          </a:xfrm>
        </p:spPr>
        <p:txBody>
          <a:bodyPr/>
          <a:lstStyle/>
          <a:p>
            <a:r>
              <a:rPr lang="en-US" dirty="0" smtClean="0"/>
              <a:t>Color Based CCA</a:t>
            </a:r>
          </a:p>
          <a:p>
            <a:pPr lvl="1"/>
            <a:r>
              <a:rPr lang="en-US" dirty="0" smtClean="0"/>
              <a:t>Set OBSS PD may be set to CCA eff (as determined by DSC procedure).</a:t>
            </a:r>
            <a:endParaRPr lang="en-US" dirty="0" smtClean="0"/>
          </a:p>
          <a:p>
            <a:pPr lvl="1"/>
            <a:r>
              <a:rPr lang="en-US" dirty="0" smtClean="0"/>
              <a:t>Inter-BSS packet can be ignored </a:t>
            </a:r>
          </a:p>
          <a:p>
            <a:r>
              <a:rPr lang="en-US" dirty="0" smtClean="0"/>
              <a:t>DSC may be used to determine effective CCA threshold, CCA eff</a:t>
            </a:r>
          </a:p>
          <a:p>
            <a:r>
              <a:rPr lang="en-US" dirty="0" smtClean="0"/>
              <a:t>ATPC may be used to determine </a:t>
            </a:r>
            <a:r>
              <a:rPr lang="en-US" dirty="0" smtClean="0"/>
              <a:t>TXPWR </a:t>
            </a:r>
          </a:p>
          <a:p>
            <a:pPr lvl="1"/>
            <a:r>
              <a:rPr lang="en-US" dirty="0" smtClean="0"/>
              <a:t>based upon CCA eff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Satisfies all conditions as described in various presentations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– </a:t>
            </a:r>
            <a:br>
              <a:rPr lang="en-US" dirty="0" smtClean="0"/>
            </a:br>
            <a:r>
              <a:rPr lang="en-US" dirty="0" smtClean="0"/>
              <a:t>Unified Proposal for Spatial Reuse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76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text on this unified approach is in 16/1063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CCA, ATPC and inter-BSS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86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Incorporate text in 16/1063 into the 11ax Draft.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5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Three basic Spatial Reuse schemes have been proposed:</a:t>
            </a:r>
          </a:p>
          <a:p>
            <a:pPr eaLnBrk="1" hangingPunct="1">
              <a:defRPr/>
            </a:pPr>
            <a:r>
              <a:rPr lang="en-US" dirty="0" smtClean="0"/>
              <a:t>Color/inter-BSS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Identify traffic in an OBSS network</a:t>
            </a:r>
          </a:p>
          <a:p>
            <a:pPr eaLnBrk="1" hangingPunct="1">
              <a:defRPr/>
            </a:pPr>
            <a:r>
              <a:rPr lang="en-US" dirty="0"/>
              <a:t>TPC</a:t>
            </a:r>
          </a:p>
          <a:p>
            <a:pPr lvl="1" eaLnBrk="1" hangingPunct="1">
              <a:defRPr/>
            </a:pPr>
            <a:r>
              <a:rPr lang="en-US" dirty="0"/>
              <a:t>Adjust the transmit power of a STA based upon the CS/CCA </a:t>
            </a:r>
            <a:r>
              <a:rPr lang="en-US" dirty="0" smtClean="0"/>
              <a:t>threshold of the STA</a:t>
            </a:r>
          </a:p>
          <a:p>
            <a:pPr lvl="1" eaLnBrk="1" hangingPunct="1">
              <a:defRPr/>
            </a:pPr>
            <a:r>
              <a:rPr lang="en-US" dirty="0" smtClean="0"/>
              <a:t>STA can increase CS/CCA threshold if it also reduces TXPWR</a:t>
            </a:r>
            <a:endParaRPr lang="en-US" dirty="0"/>
          </a:p>
          <a:p>
            <a:pPr eaLnBrk="1" hangingPunct="1">
              <a:defRPr/>
            </a:pPr>
            <a:r>
              <a:rPr lang="en-US" dirty="0" smtClean="0"/>
              <a:t>DSC</a:t>
            </a:r>
          </a:p>
          <a:p>
            <a:pPr lvl="1" eaLnBrk="1" hangingPunct="1">
              <a:defRPr/>
            </a:pPr>
            <a:r>
              <a:rPr lang="en-US" dirty="0" smtClean="0"/>
              <a:t>Adjust the effective CS/CCA threshold of a STA based upon the RSSI of the AP Beacons</a:t>
            </a:r>
          </a:p>
          <a:p>
            <a:pPr marL="457200" lvl="1" indent="0"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sz="1800" dirty="0"/>
          </a:p>
          <a:p>
            <a:pPr marL="0" indent="0" eaLnBrk="1" hangingPunct="1">
              <a:buNone/>
              <a:defRPr/>
            </a:pPr>
            <a:endParaRPr lang="en-US" sz="1800" dirty="0" smtClean="0"/>
          </a:p>
          <a:p>
            <a:pPr eaLnBrk="1" hangingPunct="1">
              <a:defRPr/>
            </a:pPr>
            <a:endParaRPr lang="en-US" sz="1800" dirty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 smtClean="0"/>
              <a:t>Inter-BSS packets</a:t>
            </a:r>
          </a:p>
          <a:p>
            <a:pPr lvl="1"/>
            <a:r>
              <a:rPr lang="en-US" dirty="0" smtClean="0"/>
              <a:t>Traffic in an OBSS network to the STA</a:t>
            </a:r>
          </a:p>
          <a:p>
            <a:r>
              <a:rPr lang="en-US" dirty="0" smtClean="0"/>
              <a:t>Intra-BSS packets</a:t>
            </a:r>
          </a:p>
          <a:p>
            <a:pPr lvl="1"/>
            <a:r>
              <a:rPr lang="en-US" dirty="0" smtClean="0"/>
              <a:t>Traffic in the same network as the STA</a:t>
            </a:r>
            <a:endParaRPr lang="en-US" dirty="0"/>
          </a:p>
          <a:p>
            <a:pPr marL="0" indent="0">
              <a:buNone/>
            </a:pPr>
            <a:r>
              <a:rPr lang="en-US" u="sng" dirty="0" smtClean="0"/>
              <a:t>Basic idea</a:t>
            </a:r>
          </a:p>
          <a:p>
            <a:r>
              <a:rPr lang="en-US" dirty="0" smtClean="0"/>
              <a:t>If packet is identified as inter-BSS, ignore </a:t>
            </a:r>
            <a:r>
              <a:rPr lang="en-US" dirty="0" smtClean="0"/>
              <a:t>it if below OBSS PD </a:t>
            </a:r>
            <a:endParaRPr lang="en-US" dirty="0" smtClean="0"/>
          </a:p>
          <a:p>
            <a:pPr lvl="1"/>
            <a:r>
              <a:rPr lang="en-US" dirty="0" smtClean="0"/>
              <a:t>Do not set NAV, Can transmit over it</a:t>
            </a:r>
            <a:endParaRPr lang="en-US" dirty="0"/>
          </a:p>
          <a:p>
            <a:r>
              <a:rPr lang="en-US" dirty="0" smtClean="0"/>
              <a:t>Color bits in the HE Operation element (6 bits)</a:t>
            </a:r>
          </a:p>
          <a:p>
            <a:pPr lvl="1"/>
            <a:r>
              <a:rPr lang="en-US" dirty="0" smtClean="0"/>
              <a:t>Can also use BSSID</a:t>
            </a:r>
          </a:p>
          <a:p>
            <a:r>
              <a:rPr lang="en-US" dirty="0"/>
              <a:t>Observation:</a:t>
            </a:r>
          </a:p>
          <a:p>
            <a:pPr lvl="1"/>
            <a:r>
              <a:rPr lang="en-US" dirty="0" smtClean="0"/>
              <a:t>Inter-BSS will not work if OBSS is Legacy, but BSSID can be used</a:t>
            </a:r>
            <a:r>
              <a:rPr lang="en-US" dirty="0" smtClean="0"/>
              <a:t>. If recognized early. 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Color and inter-BSS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9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Transmit Power Control</a:t>
            </a:r>
          </a:p>
          <a:p>
            <a:pPr lvl="1"/>
            <a:r>
              <a:rPr lang="en-US" dirty="0" smtClean="0"/>
              <a:t>Reduce transmit power so that interference to OBSS is reduced</a:t>
            </a:r>
          </a:p>
          <a:p>
            <a:r>
              <a:rPr lang="en-US" dirty="0" smtClean="0"/>
              <a:t>Previous</a:t>
            </a:r>
          </a:p>
          <a:p>
            <a:pPr lvl="1"/>
            <a:r>
              <a:rPr lang="en-US" dirty="0" smtClean="0"/>
              <a:t>TPC has been presented in 11k, 11v, 11e, 11h, 11aa, 11ac and now 11ax</a:t>
            </a:r>
          </a:p>
          <a:p>
            <a:pPr lvl="1"/>
            <a:endParaRPr lang="en-US" dirty="0"/>
          </a:p>
          <a:p>
            <a:r>
              <a:rPr lang="en-US" dirty="0" smtClean="0"/>
              <a:t>Observation:</a:t>
            </a:r>
          </a:p>
          <a:p>
            <a:pPr lvl="1"/>
            <a:r>
              <a:rPr lang="en-US" dirty="0" smtClean="0"/>
              <a:t>TPC works great if all STAs do it.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45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 smtClean="0"/>
              <a:t>Couples TPC with OBSS_PD </a:t>
            </a:r>
          </a:p>
          <a:p>
            <a:pPr lvl="1"/>
            <a:r>
              <a:rPr lang="en-US" dirty="0" smtClean="0"/>
              <a:t>OBSS_PD is CS/CCA for inter-BSS packets</a:t>
            </a:r>
          </a:p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r>
              <a:rPr lang="en-US" sz="2000" b="0" dirty="0" err="1" smtClean="0"/>
              <a:t>OBSS_PDthres</a:t>
            </a:r>
            <a:r>
              <a:rPr lang="en-US" sz="2000" b="0" dirty="0" smtClean="0"/>
              <a:t> = OBSS_PD min + (</a:t>
            </a:r>
            <a:r>
              <a:rPr lang="en-US" sz="2000" b="0" dirty="0" err="1" smtClean="0"/>
              <a:t>TXPWRref</a:t>
            </a:r>
            <a:r>
              <a:rPr lang="en-US" sz="2000" b="0" dirty="0" smtClean="0"/>
              <a:t>  - TXPWR)</a:t>
            </a:r>
          </a:p>
          <a:p>
            <a:pPr marL="57150" indent="0">
              <a:buNone/>
            </a:pPr>
            <a:endParaRPr lang="en-US" sz="2000" b="0" dirty="0"/>
          </a:p>
          <a:p>
            <a:pPr marL="57150" indent="0">
              <a:buNone/>
            </a:pPr>
            <a:r>
              <a:rPr lang="en-US" sz="2000" b="0" dirty="0" smtClean="0"/>
              <a:t>And </a:t>
            </a:r>
            <a:r>
              <a:rPr lang="en-US" sz="2000" b="0" dirty="0" err="1" smtClean="0"/>
              <a:t>OBSS_PDmin</a:t>
            </a:r>
            <a:r>
              <a:rPr lang="en-US" sz="2000" b="0" dirty="0" smtClean="0"/>
              <a:t> &lt;= </a:t>
            </a:r>
            <a:r>
              <a:rPr lang="en-US" sz="2000" b="0" dirty="0" err="1" smtClean="0"/>
              <a:t>OBSS_PDthres</a:t>
            </a:r>
            <a:r>
              <a:rPr lang="en-US" sz="2000" b="0" dirty="0" smtClean="0"/>
              <a:t> &lt;= </a:t>
            </a:r>
            <a:r>
              <a:rPr lang="en-US" sz="2000" b="0" dirty="0" err="1" smtClean="0"/>
              <a:t>OBSS_PDmax</a:t>
            </a:r>
            <a:endParaRPr lang="en-US" sz="2000" b="0" dirty="0" smtClean="0"/>
          </a:p>
          <a:p>
            <a:pPr marL="57150" indent="0">
              <a:buNone/>
            </a:pPr>
            <a:endParaRPr lang="en-US" sz="2000" b="0" dirty="0"/>
          </a:p>
          <a:p>
            <a:pPr marL="57150" indent="0">
              <a:buNone/>
            </a:pPr>
            <a:r>
              <a:rPr lang="en-US" sz="2000" b="0" dirty="0" smtClean="0"/>
              <a:t>Recommended </a:t>
            </a:r>
          </a:p>
          <a:p>
            <a:pPr marL="57150" indent="0">
              <a:buNone/>
            </a:pPr>
            <a:r>
              <a:rPr lang="en-US" sz="2000" b="0" dirty="0" smtClean="0"/>
              <a:t>	-83 dBm </a:t>
            </a:r>
            <a:r>
              <a:rPr lang="en-US" sz="2000" b="0" dirty="0"/>
              <a:t>&lt;= </a:t>
            </a:r>
            <a:r>
              <a:rPr lang="en-US" sz="2000" b="0" dirty="0" err="1"/>
              <a:t>OBSS_PDthres</a:t>
            </a:r>
            <a:r>
              <a:rPr lang="en-US" sz="2000" b="0" dirty="0"/>
              <a:t> &lt;= </a:t>
            </a:r>
            <a:r>
              <a:rPr lang="en-US" sz="2000" b="0" dirty="0" smtClean="0"/>
              <a:t>-62 dBm</a:t>
            </a:r>
          </a:p>
          <a:p>
            <a:pPr marL="57150" indent="0">
              <a:buNone/>
            </a:pPr>
            <a:endParaRPr lang="en-US" sz="2000" b="0" dirty="0"/>
          </a:p>
          <a:p>
            <a:pPr marL="57150" indent="0">
              <a:buNone/>
            </a:pPr>
            <a:r>
              <a:rPr lang="en-US" sz="2000" b="0" dirty="0" smtClean="0"/>
              <a:t>Sets relationship between the inter-BSS CCA and TXPWR.</a:t>
            </a:r>
          </a:p>
          <a:p>
            <a:pPr marL="57150" indent="0">
              <a:buNone/>
            </a:pPr>
            <a:r>
              <a:rPr lang="en-US" sz="2000" b="0" dirty="0" smtClean="0"/>
              <a:t>No description of how STA decides the balance of TXPWR and </a:t>
            </a:r>
            <a:endParaRPr lang="en-US" sz="2000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TPC 16/945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40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 smtClean="0"/>
              <a:t>Dynamic Sensitivity Control (13/1012)</a:t>
            </a:r>
          </a:p>
          <a:p>
            <a:pPr lvl="1"/>
            <a:r>
              <a:rPr lang="en-US" dirty="0" smtClean="0"/>
              <a:t>Adjust STA effective CS/CCA threshold based upon RSSI of beacon from AP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CCAeff</a:t>
            </a:r>
            <a:r>
              <a:rPr lang="en-US" dirty="0" smtClean="0"/>
              <a:t> </a:t>
            </a:r>
            <a:r>
              <a:rPr lang="en-US" dirty="0"/>
              <a:t>= MIN (Upper Limit, RSSI </a:t>
            </a:r>
            <a:r>
              <a:rPr lang="en-US" baseline="-25000" dirty="0"/>
              <a:t>beacon </a:t>
            </a:r>
            <a:r>
              <a:rPr lang="en-US" dirty="0"/>
              <a:t>) – </a:t>
            </a:r>
            <a:r>
              <a:rPr lang="en-US" dirty="0" smtClean="0"/>
              <a:t>Margin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00050"/>
            <a:r>
              <a:rPr lang="en-US" dirty="0"/>
              <a:t>Observation:</a:t>
            </a:r>
          </a:p>
          <a:p>
            <a:pPr marL="457200" lvl="1" indent="0">
              <a:buNone/>
            </a:pPr>
            <a:r>
              <a:rPr lang="en-US" dirty="0" smtClean="0"/>
              <a:t>DSC is the converse of TPC, in place of reducing TXPWR, increase effective CCA threshold (or reduced RX sensitivity</a:t>
            </a:r>
            <a:r>
              <a:rPr lang="en-US" dirty="0" smtClean="0"/>
              <a:t>)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06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r>
              <a:rPr lang="en-US" dirty="0"/>
              <a:t>Presentations on reducing TXPWR with increased CCA threshold for 11ax include:</a:t>
            </a:r>
          </a:p>
          <a:p>
            <a:pPr lvl="1"/>
            <a:r>
              <a:rPr lang="en-US" dirty="0"/>
              <a:t>14/523 Laurent Cariou </a:t>
            </a:r>
            <a:r>
              <a:rPr lang="en-US" dirty="0" smtClean="0"/>
              <a:t>(Orange)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“</a:t>
            </a:r>
            <a:r>
              <a:rPr lang="fr-FR" altLang="en-US" dirty="0"/>
              <a:t>MAC simulation </a:t>
            </a:r>
            <a:r>
              <a:rPr lang="fr-FR" altLang="en-US" dirty="0" err="1"/>
              <a:t>results</a:t>
            </a:r>
            <a:r>
              <a:rPr lang="fr-FR" altLang="en-US" dirty="0"/>
              <a:t> for </a:t>
            </a:r>
            <a:r>
              <a:rPr lang="fr-FR" altLang="en-US" dirty="0" err="1"/>
              <a:t>Dynamic</a:t>
            </a:r>
            <a:r>
              <a:rPr lang="fr-FR" altLang="en-US" dirty="0"/>
              <a:t> </a:t>
            </a:r>
            <a:r>
              <a:rPr lang="fr-FR" altLang="en-US" dirty="0" err="1"/>
              <a:t>sensitivity</a:t>
            </a:r>
            <a:r>
              <a:rPr lang="fr-FR" altLang="en-US" dirty="0"/>
              <a:t> control (DSC - CCA adaptation) and transmit power control (TPC) </a:t>
            </a:r>
            <a:endParaRPr lang="en-US" dirty="0"/>
          </a:p>
          <a:p>
            <a:pPr lvl="1"/>
            <a:r>
              <a:rPr lang="en-US" dirty="0"/>
              <a:t>15/1069 James Wang 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, et al)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“Adaptive CCA and TPC”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 TPC with DSC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10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TPC  and DSC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Espace réservé du contenu 2"/>
          <p:cNvSpPr>
            <a:spLocks noGrp="1"/>
          </p:cNvSpPr>
          <p:nvPr/>
        </p:nvSpPr>
        <p:spPr bwMode="auto">
          <a:xfrm>
            <a:off x="533400" y="1166884"/>
            <a:ext cx="8229600" cy="48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fr-FR" sz="2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14/523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DSC (CCA control):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fr-FR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each</a:t>
            </a:r>
            <a:r>
              <a:rPr kumimoji="0" lang="fr-FR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STA </a:t>
            </a:r>
            <a:r>
              <a:rPr kumimoji="0" lang="fr-FR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adjust</a:t>
            </a:r>
            <a:r>
              <a:rPr kumimoji="0" lang="fr-FR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CCA to CCA = </a:t>
            </a:r>
            <a:r>
              <a:rPr kumimoji="0" lang="fr-FR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Useful</a:t>
            </a:r>
            <a:r>
              <a:rPr kumimoji="0" lang="fr-FR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Rx</a:t>
            </a:r>
            <a:r>
              <a:rPr kumimoji="0" lang="fr-FR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Power – </a:t>
            </a:r>
            <a:r>
              <a:rPr kumimoji="0" lang="fr-FR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Margin</a:t>
            </a:r>
            <a:endParaRPr kumimoji="0" lang="fr-FR" sz="23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PGothic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TP control:</a:t>
            </a:r>
          </a:p>
          <a:p>
            <a:pPr marL="742950" marR="0" lvl="2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each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receiver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requests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transmitter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to </a:t>
            </a:r>
            <a:r>
              <a:rPr kumimoji="0" lang="fr-F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adjust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TP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so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that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it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receives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the </a:t>
            </a:r>
            <a:r>
              <a:rPr kumimoji="0" lang="fr-F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Useful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Rx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Power 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at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Margin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dB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above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classical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CCA (-82dBm)</a:t>
            </a:r>
            <a:endParaRPr lang="en-US" sz="1600" dirty="0" smtClean="0"/>
          </a:p>
          <a:p>
            <a:pPr marL="57150" indent="0">
              <a:buNone/>
            </a:pPr>
            <a:r>
              <a:rPr lang="en-US" dirty="0" smtClean="0"/>
              <a:t>15/1069</a:t>
            </a:r>
            <a:endParaRPr lang="en-US" dirty="0"/>
          </a:p>
          <a:p>
            <a:pPr lvl="1"/>
            <a:r>
              <a:rPr lang="en-US" sz="1600" dirty="0" err="1" smtClean="0"/>
              <a:t>Adjusted_TX_Pwr</a:t>
            </a:r>
            <a:r>
              <a:rPr lang="en-US" sz="1600" dirty="0" smtClean="0"/>
              <a:t> </a:t>
            </a:r>
            <a:r>
              <a:rPr lang="en-US" sz="1600" dirty="0"/>
              <a:t>= </a:t>
            </a:r>
            <a:r>
              <a:rPr lang="en-US" sz="1600" dirty="0" err="1"/>
              <a:t>TX_Pwr</a:t>
            </a:r>
            <a:r>
              <a:rPr lang="en-US" sz="1600" baseline="-25000" dirty="0" err="1"/>
              <a:t>nominal</a:t>
            </a:r>
            <a:r>
              <a:rPr lang="en-US" sz="1600" dirty="0"/>
              <a:t> –RSSI</a:t>
            </a:r>
            <a:r>
              <a:rPr lang="en-US" sz="1600" baseline="-25000" dirty="0"/>
              <a:t>AP</a:t>
            </a:r>
            <a:r>
              <a:rPr lang="en-US" sz="1600" dirty="0"/>
              <a:t> +constant 1 </a:t>
            </a:r>
          </a:p>
          <a:p>
            <a:pPr lvl="1"/>
            <a:r>
              <a:rPr lang="en-US" sz="1600" dirty="0" err="1"/>
              <a:t>Adjusted_OBSS_PD</a:t>
            </a:r>
            <a:r>
              <a:rPr lang="en-US" sz="1600" dirty="0"/>
              <a:t> = </a:t>
            </a:r>
            <a:r>
              <a:rPr lang="en-US" sz="1600" dirty="0" err="1"/>
              <a:t>OBSS_PD</a:t>
            </a:r>
            <a:r>
              <a:rPr lang="en-US" sz="1600" baseline="-25000" dirty="0" err="1"/>
              <a:t>nominal</a:t>
            </a:r>
            <a:r>
              <a:rPr lang="en-US" sz="1600" dirty="0"/>
              <a:t> +</a:t>
            </a:r>
            <a:r>
              <a:rPr lang="el-GR" sz="1600" dirty="0"/>
              <a:t> </a:t>
            </a:r>
            <a:r>
              <a:rPr lang="en-US" sz="1600" dirty="0"/>
              <a:t>RSSI</a:t>
            </a:r>
            <a:r>
              <a:rPr lang="en-US" sz="1600" baseline="-25000" dirty="0"/>
              <a:t>AP</a:t>
            </a:r>
            <a:r>
              <a:rPr lang="en-US" sz="1600" dirty="0"/>
              <a:t> + constant 2 </a:t>
            </a:r>
          </a:p>
          <a:p>
            <a:endParaRPr lang="en-US" sz="1600" dirty="0" smtClean="0"/>
          </a:p>
          <a:p>
            <a:r>
              <a:rPr lang="en-US" sz="1600" dirty="0" smtClean="0"/>
              <a:t>Limits </a:t>
            </a:r>
            <a:r>
              <a:rPr lang="en-US" sz="1600" dirty="0"/>
              <a:t>the OBSS_PD threshold to be</a:t>
            </a:r>
          </a:p>
          <a:p>
            <a:pPr lvl="1"/>
            <a:r>
              <a:rPr lang="en-US" sz="1600" dirty="0"/>
              <a:t>-82dBm&lt;</a:t>
            </a:r>
            <a:r>
              <a:rPr lang="en-US" sz="1600" dirty="0" err="1"/>
              <a:t>Adj_CCA</a:t>
            </a:r>
            <a:r>
              <a:rPr lang="en-US" sz="1600" dirty="0"/>
              <a:t>&lt;-62 dBm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fr-FR" sz="23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fr-FR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PGothic" pitchFamily="34" charset="-128"/>
            </a:endParaRPr>
          </a:p>
          <a:p>
            <a:pPr marL="57150" indent="0">
              <a:buNone/>
              <a:defRPr/>
            </a:pPr>
            <a:endParaRPr kumimoji="0" lang="fr-FR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PGothic" pitchFamily="34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4495800"/>
            <a:ext cx="3846513" cy="193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57200" y="5459518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In both 14/523 and 15/1069, the CCA formulas are identical to DSC with a fixed DSC Upper Limit.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75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Link DSC, Adaptive (A)TPC, and inter-BSS</a:t>
            </a:r>
          </a:p>
          <a:p>
            <a:pPr marL="0" indent="0">
              <a:buNone/>
            </a:pPr>
            <a:r>
              <a:rPr lang="en-US" dirty="0" smtClean="0"/>
              <a:t>OPTIONS:</a:t>
            </a:r>
            <a:endParaRPr lang="en-US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US" sz="2400" b="1" dirty="0" smtClean="0"/>
              <a:t>DSC calculates the effective CCS Threshold based upon the beacon RSSI (or distance to the AP)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CCAeff</a:t>
            </a:r>
            <a:r>
              <a:rPr lang="en-US" dirty="0"/>
              <a:t> = MIN (Upper Limit, RSSI </a:t>
            </a:r>
            <a:r>
              <a:rPr lang="en-US" baseline="-25000" dirty="0"/>
              <a:t>beacon </a:t>
            </a:r>
            <a:r>
              <a:rPr lang="en-US" dirty="0"/>
              <a:t>) – </a:t>
            </a:r>
            <a:r>
              <a:rPr lang="en-US" dirty="0" smtClean="0"/>
              <a:t>Margin</a:t>
            </a:r>
          </a:p>
          <a:p>
            <a:pPr marL="457200" lvl="1" indent="-457200">
              <a:buFont typeface="+mj-lt"/>
              <a:buAutoNum type="arabicPeriod"/>
            </a:pPr>
            <a:endParaRPr lang="en-US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US" sz="2400" b="1" dirty="0" smtClean="0"/>
              <a:t>ATPC </a:t>
            </a:r>
            <a:r>
              <a:rPr lang="en-US" sz="2400" b="1" dirty="0"/>
              <a:t>calculates the </a:t>
            </a:r>
            <a:r>
              <a:rPr lang="en-US" sz="2400" b="1" dirty="0" smtClean="0"/>
              <a:t>TXPWR</a:t>
            </a:r>
            <a:br>
              <a:rPr lang="en-US" sz="2400" b="1" dirty="0" smtClean="0"/>
            </a:br>
            <a:r>
              <a:rPr lang="en-US" dirty="0" err="1" smtClean="0"/>
              <a:t>CCAeff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 smtClean="0"/>
              <a:t>CCAmin</a:t>
            </a:r>
            <a:r>
              <a:rPr lang="en-US" dirty="0" smtClean="0"/>
              <a:t>+ </a:t>
            </a:r>
            <a:r>
              <a:rPr lang="en-US" dirty="0"/>
              <a:t>(</a:t>
            </a:r>
            <a:r>
              <a:rPr lang="en-US" dirty="0" err="1"/>
              <a:t>TXPWRref</a:t>
            </a:r>
            <a:r>
              <a:rPr lang="en-US" dirty="0"/>
              <a:t>  - TXPWR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(TXPWR  - </a:t>
            </a:r>
            <a:r>
              <a:rPr lang="en-US" dirty="0" err="1" smtClean="0"/>
              <a:t>TXPWRref</a:t>
            </a:r>
            <a:r>
              <a:rPr lang="en-US" dirty="0" smtClean="0"/>
              <a:t> )= </a:t>
            </a:r>
            <a:r>
              <a:rPr lang="en-US" dirty="0" err="1" smtClean="0"/>
              <a:t>CCAmin</a:t>
            </a:r>
            <a:r>
              <a:rPr lang="en-US" dirty="0" smtClean="0"/>
              <a:t> – </a:t>
            </a:r>
            <a:r>
              <a:rPr lang="en-US" dirty="0" err="1" smtClean="0"/>
              <a:t>CCAeff</a:t>
            </a:r>
            <a:endParaRPr lang="en-US" dirty="0" smtClean="0"/>
          </a:p>
          <a:p>
            <a:pPr marL="457200" lvl="1" indent="-457200">
              <a:buFont typeface="+mj-lt"/>
              <a:buAutoNum type="arabicPeriod"/>
            </a:pPr>
            <a:endParaRPr lang="en-US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US" sz="2400" b="1" dirty="0" smtClean="0"/>
              <a:t>The </a:t>
            </a:r>
            <a:r>
              <a:rPr lang="en-US" sz="2400" b="1" dirty="0" err="1" smtClean="0"/>
              <a:t>CCAeff</a:t>
            </a:r>
            <a:r>
              <a:rPr lang="en-US" sz="2400" b="1" dirty="0" smtClean="0"/>
              <a:t> is only used on Inter-BSS packets</a:t>
            </a:r>
            <a:br>
              <a:rPr lang="en-US" sz="2400" b="1" dirty="0" smtClean="0"/>
            </a:br>
            <a:r>
              <a:rPr lang="en-US" dirty="0" smtClean="0"/>
              <a:t>OBSS_PD </a:t>
            </a:r>
            <a:r>
              <a:rPr lang="en-US" dirty="0" err="1" smtClean="0"/>
              <a:t>thres</a:t>
            </a:r>
            <a:r>
              <a:rPr lang="en-US" dirty="0" smtClean="0"/>
              <a:t> = </a:t>
            </a:r>
            <a:r>
              <a:rPr lang="en-US" dirty="0" err="1" smtClean="0"/>
              <a:t>CCAeff</a:t>
            </a:r>
            <a:endParaRPr lang="en-US" dirty="0"/>
          </a:p>
          <a:p>
            <a:pPr marL="457200" lvl="1" indent="-457200">
              <a:buFont typeface="+mj-lt"/>
              <a:buAutoNum type="arabicPeriod"/>
            </a:pPr>
            <a:endParaRPr lang="en-US" dirty="0"/>
          </a:p>
          <a:p>
            <a:pPr marL="457200" lvl="1" indent="-457200">
              <a:buFont typeface="+mj-lt"/>
              <a:buAutoNum type="arabicPeriod"/>
            </a:pPr>
            <a:endParaRPr lang="en-US" dirty="0"/>
          </a:p>
          <a:p>
            <a:pPr marL="457200" lvl="1" indent="-45720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9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80852</TotalTime>
  <Words>757</Words>
  <Application>Microsoft Office PowerPoint</Application>
  <PresentationFormat>On-screen Show (4:3)</PresentationFormat>
  <Paragraphs>163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Document</vt:lpstr>
      <vt:lpstr>TG ax A Unified Approach to Spatial Reuse</vt:lpstr>
      <vt:lpstr>Background</vt:lpstr>
      <vt:lpstr>Color and inter-BSS</vt:lpstr>
      <vt:lpstr>TPC</vt:lpstr>
      <vt:lpstr>TPC 16/945 </vt:lpstr>
      <vt:lpstr>DSC</vt:lpstr>
      <vt:lpstr>Linking TPC with DSC</vt:lpstr>
      <vt:lpstr>TPC  and DSC</vt:lpstr>
      <vt:lpstr>Proposal</vt:lpstr>
      <vt:lpstr>Parameters</vt:lpstr>
      <vt:lpstr>PowerPoint Presentation</vt:lpstr>
      <vt:lpstr>Summary –  Unified Proposal for Spatial Reuse </vt:lpstr>
      <vt:lpstr>Adaptive CCA, ATPC and inter-BSS </vt:lpstr>
      <vt:lpstr>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gsmith</cp:lastModifiedBy>
  <cp:revision>1592</cp:revision>
  <cp:lastPrinted>1998-02-10T13:28:06Z</cp:lastPrinted>
  <dcterms:created xsi:type="dcterms:W3CDTF">1998-02-10T13:07:52Z</dcterms:created>
  <dcterms:modified xsi:type="dcterms:W3CDTF">2016-08-05T17:13:05Z</dcterms:modified>
</cp:coreProperties>
</file>