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58" r:id="rId4"/>
    <p:sldId id="359" r:id="rId5"/>
    <p:sldId id="364" r:id="rId6"/>
    <p:sldId id="360" r:id="rId7"/>
    <p:sldId id="363" r:id="rId8"/>
    <p:sldId id="361" r:id="rId9"/>
    <p:sldId id="362" r:id="rId10"/>
    <p:sldId id="365" r:id="rId11"/>
    <p:sldId id="366" r:id="rId12"/>
    <p:sldId id="367" r:id="rId13"/>
    <p:sldId id="368" r:id="rId14"/>
    <p:sldId id="36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50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802.11-16/1064r0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August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A Unified Approach to Spatial Reuse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2016-08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DSC parameters:</a:t>
            </a:r>
          </a:p>
          <a:p>
            <a:pPr lvl="1"/>
            <a:r>
              <a:rPr lang="en-US" dirty="0" smtClean="0"/>
              <a:t>DSC Margin </a:t>
            </a:r>
          </a:p>
          <a:p>
            <a:pPr lvl="1"/>
            <a:r>
              <a:rPr lang="en-US" dirty="0" smtClean="0"/>
              <a:t>DSC Upper Limit</a:t>
            </a:r>
          </a:p>
          <a:p>
            <a:r>
              <a:rPr lang="en-US" dirty="0" smtClean="0"/>
              <a:t>ATPC parameters:</a:t>
            </a:r>
          </a:p>
          <a:p>
            <a:pPr marL="457200" lvl="1" indent="0">
              <a:buNone/>
            </a:pPr>
            <a:r>
              <a:rPr lang="en-US" dirty="0"/>
              <a:t>ATPC CCA Min ≤ </a:t>
            </a:r>
            <a:r>
              <a:rPr lang="en-US" dirty="0" err="1"/>
              <a:t>CCAeff</a:t>
            </a:r>
            <a:r>
              <a:rPr lang="en-US" dirty="0"/>
              <a:t> ≤ ATPC CCA Max</a:t>
            </a:r>
            <a:endParaRPr lang="en-US" dirty="0" smtClean="0"/>
          </a:p>
          <a:p>
            <a:pPr lvl="1"/>
            <a:r>
              <a:rPr lang="en-US" dirty="0" smtClean="0"/>
              <a:t>ATPC CCA Min</a:t>
            </a:r>
          </a:p>
          <a:p>
            <a:pPr lvl="2"/>
            <a:r>
              <a:rPr lang="en-US" dirty="0" smtClean="0"/>
              <a:t>Set to -82 dBm for 20 MHz (agrees with </a:t>
            </a:r>
            <a:r>
              <a:rPr lang="en-US" dirty="0" err="1" smtClean="0"/>
              <a:t>Std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ATPC CCA Max</a:t>
            </a:r>
          </a:p>
          <a:p>
            <a:pPr lvl="2"/>
            <a:r>
              <a:rPr lang="en-US" dirty="0" smtClean="0"/>
              <a:t>Set to DSC Upper Limit – DSC Margin (maximum </a:t>
            </a:r>
            <a:r>
              <a:rPr lang="en-US" dirty="0" err="1" smtClean="0"/>
              <a:t>CCAeff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TXPWRref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21 dBm (&lt;3 SS), 23dBm (3+ SS) as proposed by 16/945</a:t>
            </a:r>
          </a:p>
          <a:p>
            <a:r>
              <a:rPr lang="en-US" dirty="0" smtClean="0"/>
              <a:t>OBSS_PD</a:t>
            </a:r>
          </a:p>
          <a:p>
            <a:pPr lvl="1"/>
            <a:r>
              <a:rPr lang="en-US" dirty="0" err="1" smtClean="0"/>
              <a:t>OBSS_PDthres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1758855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4400" y="1214651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7000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638800" y="118110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24600" y="118451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200400" y="1405151"/>
            <a:ext cx="2286000" cy="12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45482" y="765497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42337" y="754124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 bwMode="auto">
          <a:xfrm flipV="1">
            <a:off x="2603699" y="984956"/>
            <a:ext cx="391140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45482" y="1981200"/>
            <a:ext cx="73362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TXPWRref</a:t>
            </a:r>
            <a:r>
              <a:rPr lang="en-US" sz="1600" dirty="0" smtClean="0"/>
              <a:t> = 21 dBm        DSC Upper Limit = -40 dBm         DSC Margin = 20 dB</a:t>
            </a:r>
          </a:p>
          <a:p>
            <a:r>
              <a:rPr lang="en-US" sz="1600" dirty="0" smtClean="0"/>
              <a:t>ATPC CCA Min = -82 dBm                       ATPC CCA max = -60 dBm (-40–20)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3" y="2689679"/>
            <a:ext cx="4495800" cy="306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0818"/>
            <a:ext cx="4522024" cy="306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 bwMode="auto">
          <a:xfrm flipH="1">
            <a:off x="5257800" y="2458253"/>
            <a:ext cx="1257300" cy="2189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49355" y="2458253"/>
            <a:ext cx="5442045" cy="2570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857500" y="2209800"/>
            <a:ext cx="42291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7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r>
              <a:rPr lang="en-US" dirty="0" smtClean="0"/>
              <a:t>Color Based CCA</a:t>
            </a:r>
          </a:p>
          <a:p>
            <a:pPr lvl="1"/>
            <a:r>
              <a:rPr lang="en-US" dirty="0" smtClean="0"/>
              <a:t>No change</a:t>
            </a:r>
          </a:p>
          <a:p>
            <a:pPr lvl="1"/>
            <a:r>
              <a:rPr lang="en-US" dirty="0" smtClean="0"/>
              <a:t>Inter-BSS packet can be ignored </a:t>
            </a:r>
          </a:p>
          <a:p>
            <a:r>
              <a:rPr lang="en-US" dirty="0" smtClean="0"/>
              <a:t>DSC may be used to determine effective CCA threshold, CCA eff</a:t>
            </a:r>
          </a:p>
          <a:p>
            <a:r>
              <a:rPr lang="en-US" dirty="0" smtClean="0"/>
              <a:t>ATPC may be used to determine TXPWR</a:t>
            </a:r>
          </a:p>
          <a:p>
            <a:r>
              <a:rPr lang="en-US" dirty="0" err="1" smtClean="0"/>
              <a:t>CCAeff</a:t>
            </a:r>
            <a:r>
              <a:rPr lang="en-US" dirty="0" smtClean="0"/>
              <a:t> may be used only on inter-BSS packets</a:t>
            </a:r>
          </a:p>
          <a:p>
            <a:endParaRPr lang="en-US" dirty="0" smtClean="0"/>
          </a:p>
          <a:p>
            <a:r>
              <a:rPr lang="en-US" dirty="0" smtClean="0"/>
              <a:t>Satisfies all conditions as described in various presentations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</a:t>
            </a:r>
            <a:br>
              <a:rPr lang="en-US" dirty="0" smtClean="0"/>
            </a:br>
            <a:r>
              <a:rPr lang="en-US" dirty="0" smtClean="0"/>
              <a:t>Unified Proposal for Spatial Reuse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text on this unified approach is in 16/1063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CCA, ATPC and inter-BSS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16/1063 into the 11ax Draft.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Three basic Spatial Reuse schemes have been proposed:</a:t>
            </a:r>
          </a:p>
          <a:p>
            <a:pPr eaLnBrk="1" hangingPunct="1">
              <a:defRPr/>
            </a:pPr>
            <a:r>
              <a:rPr lang="en-US" dirty="0" smtClean="0"/>
              <a:t>Color</a:t>
            </a:r>
          </a:p>
          <a:p>
            <a:pPr lvl="1" eaLnBrk="1" hangingPunct="1">
              <a:defRPr/>
            </a:pPr>
            <a:r>
              <a:rPr lang="en-US" dirty="0" smtClean="0"/>
              <a:t>Identify traffic in an OBSS network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/>
              <a:t>TPC</a:t>
            </a:r>
          </a:p>
          <a:p>
            <a:pPr lvl="1" eaLnBrk="1" hangingPunct="1">
              <a:defRPr/>
            </a:pPr>
            <a:r>
              <a:rPr lang="en-US" dirty="0"/>
              <a:t>Adjust the transmit power of a STA based upon the CS/CCA </a:t>
            </a:r>
            <a:r>
              <a:rPr lang="en-US" dirty="0" smtClean="0"/>
              <a:t>threshold of the STA</a:t>
            </a:r>
          </a:p>
          <a:p>
            <a:pPr lvl="1" eaLnBrk="1" hangingPunct="1">
              <a:defRPr/>
            </a:pPr>
            <a:r>
              <a:rPr lang="en-US" dirty="0" smtClean="0"/>
              <a:t>STA can increase CS/CCA threshold if it also reduces TXPWR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DSC</a:t>
            </a:r>
          </a:p>
          <a:p>
            <a:pPr lvl="1" eaLnBrk="1" hangingPunct="1">
              <a:defRPr/>
            </a:pPr>
            <a:r>
              <a:rPr lang="en-US" dirty="0" smtClean="0"/>
              <a:t>Adjust the effective CS/CCA threshold of a STA based upon the RSSI of the AP Beacons</a:t>
            </a:r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Inter-BSS packets</a:t>
            </a:r>
          </a:p>
          <a:p>
            <a:pPr lvl="1"/>
            <a:r>
              <a:rPr lang="en-US" dirty="0" smtClean="0"/>
              <a:t>Traffic in an OBSS network to the STA</a:t>
            </a:r>
          </a:p>
          <a:p>
            <a:r>
              <a:rPr lang="en-US" dirty="0" smtClean="0"/>
              <a:t>Intra-BSS packets</a:t>
            </a:r>
          </a:p>
          <a:p>
            <a:pPr lvl="1"/>
            <a:r>
              <a:rPr lang="en-US" dirty="0" smtClean="0"/>
              <a:t>Traffic in the same network as the STA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Basic idea</a:t>
            </a:r>
          </a:p>
          <a:p>
            <a:r>
              <a:rPr lang="en-US" dirty="0" smtClean="0"/>
              <a:t>If packet is identified as inter-BSS, ignore it</a:t>
            </a:r>
          </a:p>
          <a:p>
            <a:pPr lvl="1"/>
            <a:r>
              <a:rPr lang="en-US" dirty="0" smtClean="0"/>
              <a:t>Do not set NAV, Can transmit over it</a:t>
            </a:r>
            <a:endParaRPr lang="en-US" dirty="0"/>
          </a:p>
          <a:p>
            <a:r>
              <a:rPr lang="en-US" dirty="0" smtClean="0"/>
              <a:t>Color bits in the HE Operation element (6 bits)</a:t>
            </a:r>
          </a:p>
          <a:p>
            <a:pPr lvl="1"/>
            <a:r>
              <a:rPr lang="en-US" dirty="0" smtClean="0"/>
              <a:t>Can also use BSSID</a:t>
            </a:r>
          </a:p>
          <a:p>
            <a:r>
              <a:rPr lang="en-US" dirty="0"/>
              <a:t>Observation:</a:t>
            </a:r>
          </a:p>
          <a:p>
            <a:pPr lvl="1"/>
            <a:r>
              <a:rPr lang="en-US" dirty="0" smtClean="0"/>
              <a:t>Inter-BSS will not work if OBSS is Legacy, but BSSID can be used. 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Color and inter-BSS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Transmit Power Control</a:t>
            </a:r>
          </a:p>
          <a:p>
            <a:pPr lvl="1"/>
            <a:r>
              <a:rPr lang="en-US" dirty="0" smtClean="0"/>
              <a:t>Reduce transmit power so that interference to OBSS is reduced</a:t>
            </a:r>
          </a:p>
          <a:p>
            <a:r>
              <a:rPr lang="en-US" dirty="0" smtClean="0"/>
              <a:t>Previous</a:t>
            </a:r>
          </a:p>
          <a:p>
            <a:pPr lvl="1"/>
            <a:r>
              <a:rPr lang="en-US" dirty="0" smtClean="0"/>
              <a:t>TPC has been presented in 11k, 11v, 11e, 11h, 11aa, 11ac and now 11ax</a:t>
            </a:r>
          </a:p>
          <a:p>
            <a:pPr lvl="1"/>
            <a:endParaRPr lang="en-US" dirty="0"/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TPC works great if all STAs do it.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Couples TPC with OBSS_PD </a:t>
            </a:r>
          </a:p>
          <a:p>
            <a:pPr lvl="1"/>
            <a:r>
              <a:rPr lang="en-US" dirty="0" smtClean="0"/>
              <a:t>OBSS_PD is CS/CCA for inter-BSS packets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2000" b="0" dirty="0" err="1" smtClean="0"/>
              <a:t>OBSS_PDthres</a:t>
            </a:r>
            <a:r>
              <a:rPr lang="en-US" sz="2000" b="0" dirty="0" smtClean="0"/>
              <a:t> = OBSS_PD min + (</a:t>
            </a:r>
            <a:r>
              <a:rPr lang="en-US" sz="2000" b="0" dirty="0" err="1" smtClean="0"/>
              <a:t>TXPWRref</a:t>
            </a:r>
            <a:r>
              <a:rPr lang="en-US" sz="2000" b="0" dirty="0" smtClean="0"/>
              <a:t>  - TXPWR)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And </a:t>
            </a:r>
            <a:r>
              <a:rPr lang="en-US" sz="2000" b="0" dirty="0" err="1" smtClean="0"/>
              <a:t>OBSS_PDmin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OBSS_PDthres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OBSS_PDmax</a:t>
            </a:r>
            <a:endParaRPr lang="en-US" sz="2000" b="0" dirty="0" smtClean="0"/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Recommended </a:t>
            </a:r>
          </a:p>
          <a:p>
            <a:pPr marL="57150" indent="0">
              <a:buNone/>
            </a:pPr>
            <a:r>
              <a:rPr lang="en-US" sz="2000" b="0" dirty="0" smtClean="0"/>
              <a:t>	-83 dBm </a:t>
            </a:r>
            <a:r>
              <a:rPr lang="en-US" sz="2000" b="0" dirty="0"/>
              <a:t>&lt;= </a:t>
            </a:r>
            <a:r>
              <a:rPr lang="en-US" sz="2000" b="0" dirty="0" err="1"/>
              <a:t>OBSS_PDthres</a:t>
            </a:r>
            <a:r>
              <a:rPr lang="en-US" sz="2000" b="0" dirty="0"/>
              <a:t> &lt;= </a:t>
            </a:r>
            <a:r>
              <a:rPr lang="en-US" sz="2000" b="0" dirty="0" smtClean="0"/>
              <a:t>-62 dBm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Sets relationship between the inter-BSS CCA and TXPWR.</a:t>
            </a:r>
          </a:p>
          <a:p>
            <a:pPr marL="57150" indent="0">
              <a:buNone/>
            </a:pPr>
            <a:r>
              <a:rPr lang="en-US" sz="2000" b="0" dirty="0" smtClean="0"/>
              <a:t>No description of how STA decides the balance of TXPWR and </a:t>
            </a:r>
            <a:endParaRPr lang="en-US" sz="20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16/945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0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Dynamic Sensitivity Control (13/1012)</a:t>
            </a:r>
          </a:p>
          <a:p>
            <a:pPr lvl="1"/>
            <a:r>
              <a:rPr lang="en-US" dirty="0" smtClean="0"/>
              <a:t>Adjust STA effective CS/CCA threshold based upon RSSI of beacon from 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00050"/>
            <a:r>
              <a:rPr lang="en-US" dirty="0"/>
              <a:t>Observation:</a:t>
            </a:r>
          </a:p>
          <a:p>
            <a:pPr marL="457200" lvl="1" indent="0">
              <a:buNone/>
            </a:pPr>
            <a:r>
              <a:rPr lang="en-US" dirty="0" smtClean="0"/>
              <a:t>DSC is the converse of TPC, in place of reducing TXPWR, increase effective CCA threshold (or reduced RX sensitivity)_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dirty="0"/>
              <a:t>Presentations on reducing TXPWR with increased CCA threshold for 11ax include:</a:t>
            </a:r>
          </a:p>
          <a:p>
            <a:pPr lvl="1"/>
            <a:r>
              <a:rPr lang="en-US" dirty="0"/>
              <a:t>14/523 Laurent Cariou </a:t>
            </a:r>
            <a:r>
              <a:rPr lang="en-US" dirty="0" smtClean="0"/>
              <a:t>(Orange)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fr-FR" altLang="en-US" dirty="0"/>
              <a:t>MAC simulation </a:t>
            </a:r>
            <a:r>
              <a:rPr lang="fr-FR" altLang="en-US" dirty="0" err="1"/>
              <a:t>results</a:t>
            </a:r>
            <a:r>
              <a:rPr lang="fr-FR" altLang="en-US" dirty="0"/>
              <a:t> for </a:t>
            </a:r>
            <a:r>
              <a:rPr lang="fr-FR" altLang="en-US" dirty="0" err="1"/>
              <a:t>Dynamic</a:t>
            </a:r>
            <a:r>
              <a:rPr lang="fr-FR" altLang="en-US" dirty="0"/>
              <a:t> </a:t>
            </a:r>
            <a:r>
              <a:rPr lang="fr-FR" altLang="en-US" dirty="0" err="1"/>
              <a:t>sensitivity</a:t>
            </a:r>
            <a:r>
              <a:rPr lang="fr-FR" altLang="en-US" dirty="0"/>
              <a:t> control (DSC - CCA adaptation) and transmit power control (TPC) </a:t>
            </a:r>
            <a:endParaRPr lang="en-US" dirty="0"/>
          </a:p>
          <a:p>
            <a:pPr lvl="1"/>
            <a:r>
              <a:rPr lang="en-US" dirty="0"/>
              <a:t>15/1069 James Wang 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, et al)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“Adaptive CCA and TPC”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TPC with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TPC  and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Espace réservé du contenu 2"/>
          <p:cNvSpPr>
            <a:spLocks noGrp="1"/>
          </p:cNvSpPr>
          <p:nvPr/>
        </p:nvSpPr>
        <p:spPr bwMode="auto">
          <a:xfrm>
            <a:off x="533400" y="1166884"/>
            <a:ext cx="82296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14/523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DSC (CCA control):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STA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to CCA =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–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endParaRPr kumimoji="0" lang="fr-FR" sz="2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control: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requests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transmitter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to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so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that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it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the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at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dB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above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classical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(-82dBm)</a:t>
            </a:r>
            <a:endParaRPr lang="en-US" sz="1600" dirty="0" smtClean="0"/>
          </a:p>
          <a:p>
            <a:pPr marL="57150" indent="0">
              <a:buNone/>
            </a:pPr>
            <a:r>
              <a:rPr lang="en-US" dirty="0" smtClean="0"/>
              <a:t>15/1069</a:t>
            </a:r>
            <a:endParaRPr lang="en-US" dirty="0"/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TX_Pwr</a:t>
            </a:r>
            <a:r>
              <a:rPr lang="en-US" sz="1600" baseline="-25000" dirty="0" err="1"/>
              <a:t>nominal</a:t>
            </a:r>
            <a:r>
              <a:rPr lang="en-US" sz="1600" dirty="0"/>
              <a:t> –RSSI</a:t>
            </a:r>
            <a:r>
              <a:rPr lang="en-US" sz="1600" baseline="-25000" dirty="0"/>
              <a:t>AP</a:t>
            </a:r>
            <a:r>
              <a:rPr lang="en-US" sz="1600" dirty="0"/>
              <a:t> +constant 1 </a:t>
            </a:r>
          </a:p>
          <a:p>
            <a:pPr lvl="1"/>
            <a:r>
              <a:rPr lang="en-US" sz="1600" dirty="0" err="1"/>
              <a:t>Adjusted_OBSS_PD</a:t>
            </a:r>
            <a:r>
              <a:rPr lang="en-US" sz="1600" dirty="0"/>
              <a:t> = </a:t>
            </a:r>
            <a:r>
              <a:rPr lang="en-US" sz="1600" dirty="0" err="1"/>
              <a:t>OBSS_PD</a:t>
            </a:r>
            <a:r>
              <a:rPr lang="en-US" sz="1600" baseline="-25000" dirty="0" err="1"/>
              <a:t>nominal</a:t>
            </a:r>
            <a:r>
              <a:rPr lang="en-US" sz="1600" dirty="0"/>
              <a:t> +</a:t>
            </a:r>
            <a:r>
              <a:rPr lang="el-GR" sz="1600" dirty="0"/>
              <a:t> </a:t>
            </a:r>
            <a:r>
              <a:rPr lang="en-US" sz="1600" dirty="0"/>
              <a:t>RSSI</a:t>
            </a:r>
            <a:r>
              <a:rPr lang="en-US" sz="1600" baseline="-25000" dirty="0"/>
              <a:t>AP</a:t>
            </a:r>
            <a:r>
              <a:rPr lang="en-US" sz="1600" dirty="0"/>
              <a:t> + constant 2 </a:t>
            </a:r>
          </a:p>
          <a:p>
            <a:endParaRPr lang="en-US" sz="1600" dirty="0" smtClean="0"/>
          </a:p>
          <a:p>
            <a:r>
              <a:rPr lang="en-US" sz="1600" dirty="0" smtClean="0"/>
              <a:t>Limits </a:t>
            </a:r>
            <a:r>
              <a:rPr lang="en-US" sz="1600" dirty="0"/>
              <a:t>the OBSS_PD threshold to be</a:t>
            </a:r>
          </a:p>
          <a:p>
            <a:pPr lvl="1"/>
            <a:r>
              <a:rPr lang="en-US" sz="1600" dirty="0"/>
              <a:t>-82dBm&lt;</a:t>
            </a:r>
            <a:r>
              <a:rPr lang="en-US" sz="1600" dirty="0" err="1"/>
              <a:t>Adj_CCA</a:t>
            </a:r>
            <a:r>
              <a:rPr lang="en-US" sz="1600" dirty="0"/>
              <a:t>&lt;-62 dBm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57150" indent="0">
              <a:buNone/>
              <a:defRPr/>
            </a:pPr>
            <a:endParaRPr kumimoji="0" lang="fr-F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495800"/>
            <a:ext cx="3846513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7200" y="5459518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In both 14/523 and 15/1069, the CCA formulas are identical to DSC with a fixed DSC Upper Limit.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Link DSC, Adaptive (A)TPC, and inter-BSS</a:t>
            </a:r>
          </a:p>
          <a:p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DSC calculates the effective CCS Threshold based upon the beacon RSSI (or distance to the AP)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CCAeff</a:t>
            </a:r>
            <a:r>
              <a:rPr lang="en-US" dirty="0"/>
              <a:t> 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ATPC </a:t>
            </a:r>
            <a:r>
              <a:rPr lang="en-US" sz="2400" b="1" dirty="0"/>
              <a:t>calculates the </a:t>
            </a:r>
            <a:r>
              <a:rPr lang="en-US" sz="2400" b="1" dirty="0" smtClean="0"/>
              <a:t>TXPWR</a:t>
            </a:r>
            <a:br>
              <a:rPr lang="en-US" sz="2400" b="1" dirty="0" smtClean="0"/>
            </a:b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CCAmin</a:t>
            </a:r>
            <a:r>
              <a:rPr lang="en-US" dirty="0" smtClean="0"/>
              <a:t>+ </a:t>
            </a:r>
            <a:r>
              <a:rPr lang="en-US" dirty="0"/>
              <a:t>(</a:t>
            </a:r>
            <a:r>
              <a:rPr lang="en-US" dirty="0" err="1"/>
              <a:t>TXPWRref</a:t>
            </a:r>
            <a:r>
              <a:rPr lang="en-US" dirty="0"/>
              <a:t>  - TXPWR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(TXPWR  - </a:t>
            </a:r>
            <a:r>
              <a:rPr lang="en-US" dirty="0" err="1" smtClean="0"/>
              <a:t>TXPWRref</a:t>
            </a:r>
            <a:r>
              <a:rPr lang="en-US" dirty="0" smtClean="0"/>
              <a:t> )= </a:t>
            </a:r>
            <a:r>
              <a:rPr lang="en-US" dirty="0" err="1" smtClean="0"/>
              <a:t>CCAmin</a:t>
            </a:r>
            <a:r>
              <a:rPr lang="en-US" dirty="0" smtClean="0"/>
              <a:t> – </a:t>
            </a:r>
            <a:r>
              <a:rPr lang="en-US" dirty="0" err="1" smtClean="0"/>
              <a:t>CCAeff</a:t>
            </a: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 err="1" smtClean="0"/>
              <a:t>CCAeff</a:t>
            </a:r>
            <a:r>
              <a:rPr lang="en-US" sz="2400" b="1" dirty="0" smtClean="0"/>
              <a:t> is only used on Inter-BSS packets</a:t>
            </a:r>
            <a:br>
              <a:rPr lang="en-US" sz="2400" b="1" dirty="0" smtClean="0"/>
            </a:br>
            <a:r>
              <a:rPr lang="en-US" dirty="0" smtClean="0"/>
              <a:t>OBSS_PD </a:t>
            </a:r>
            <a:r>
              <a:rPr lang="en-US" dirty="0" err="1" smtClean="0"/>
              <a:t>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80847</TotalTime>
  <Words>737</Words>
  <Application>Microsoft Office PowerPoint</Application>
  <PresentationFormat>On-screen Show (4:3)</PresentationFormat>
  <Paragraphs>163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TG ax A Unified Approach to Spatial Reuse</vt:lpstr>
      <vt:lpstr>Background</vt:lpstr>
      <vt:lpstr>Color and inter-BSS</vt:lpstr>
      <vt:lpstr>TPC</vt:lpstr>
      <vt:lpstr>TPC 16/945 </vt:lpstr>
      <vt:lpstr>DSC</vt:lpstr>
      <vt:lpstr>Linking TPC with DSC</vt:lpstr>
      <vt:lpstr>TPC  and DSC</vt:lpstr>
      <vt:lpstr>Proposal</vt:lpstr>
      <vt:lpstr>Parameters</vt:lpstr>
      <vt:lpstr>PowerPoint Presentation</vt:lpstr>
      <vt:lpstr>Summary –  Unified Proposal for Spatial Reuse </vt:lpstr>
      <vt:lpstr>Adaptive CCA, ATPC and inter-BSS 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1591</cp:revision>
  <cp:lastPrinted>1998-02-10T13:28:06Z</cp:lastPrinted>
  <dcterms:created xsi:type="dcterms:W3CDTF">1998-02-10T13:07:52Z</dcterms:created>
  <dcterms:modified xsi:type="dcterms:W3CDTF">2016-08-02T21:12:08Z</dcterms:modified>
</cp:coreProperties>
</file>