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3" r:id="rId5"/>
    <p:sldId id="284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6380" autoAdjust="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802.11-16/1051r0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July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0779-06-00ax-tgax-july-2016-meeting-agenda.pp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July 2016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July 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2016-07-28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2016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July 2016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114800"/>
          </a:xfrm>
        </p:spPr>
        <p:txBody>
          <a:bodyPr/>
          <a:lstStyle/>
          <a:p>
            <a:r>
              <a:rPr lang="en-CA" sz="2000" dirty="0" smtClean="0"/>
              <a:t>Received </a:t>
            </a:r>
            <a:r>
              <a:rPr lang="en-CA" sz="2000" dirty="0" smtClean="0"/>
              <a:t>over</a:t>
            </a:r>
            <a:r>
              <a:rPr lang="en-CA" sz="2000" dirty="0" smtClean="0"/>
              <a:t> </a:t>
            </a:r>
            <a:r>
              <a:rPr lang="en-CA" sz="2000" dirty="0" smtClean="0"/>
              <a:t>90</a:t>
            </a:r>
            <a:r>
              <a:rPr lang="en-CA" sz="2000" dirty="0" smtClean="0"/>
              <a:t> </a:t>
            </a:r>
            <a:r>
              <a:rPr lang="en-CA" sz="2000" dirty="0" smtClean="0"/>
              <a:t>submissions. Majority of the submission </a:t>
            </a:r>
            <a:r>
              <a:rPr lang="en-CA" sz="2000" dirty="0" smtClean="0"/>
              <a:t>addressing comment resolutions. A number of submissions were proposing new text to be added to the draft.</a:t>
            </a:r>
          </a:p>
          <a:p>
            <a:pPr lvl="1"/>
            <a:r>
              <a:rPr lang="en-CA" sz="1800" dirty="0" smtClean="0"/>
              <a:t>A long list of submissions are</a:t>
            </a:r>
            <a:r>
              <a:rPr lang="en-CA" sz="1800" dirty="0" smtClean="0"/>
              <a:t> yet to be considered.</a:t>
            </a:r>
            <a:endParaRPr lang="en-CA" sz="1800" dirty="0" smtClean="0"/>
          </a:p>
          <a:p>
            <a:r>
              <a:rPr lang="en-CA" sz="2000" dirty="0" smtClean="0"/>
              <a:t>Approved </a:t>
            </a:r>
            <a:r>
              <a:rPr lang="en-CA" sz="2000" dirty="0" smtClean="0"/>
              <a:t>the resolutions of about </a:t>
            </a:r>
            <a:r>
              <a:rPr lang="en-CA" sz="2000" dirty="0" smtClean="0"/>
              <a:t>230 comments discussed </a:t>
            </a:r>
            <a:r>
              <a:rPr lang="en-CA" sz="2000" dirty="0" smtClean="0"/>
              <a:t>during </a:t>
            </a:r>
            <a:r>
              <a:rPr lang="en-CA" sz="2000" dirty="0" err="1" smtClean="0"/>
              <a:t>telecons</a:t>
            </a:r>
            <a:r>
              <a:rPr lang="en-CA" sz="2000" dirty="0" smtClean="0"/>
              <a:t>.</a:t>
            </a:r>
          </a:p>
          <a:p>
            <a:r>
              <a:rPr lang="en-CA" sz="2000" dirty="0" smtClean="0"/>
              <a:t>Approved resolutions of almost 350 CIDs during this week</a:t>
            </a:r>
          </a:p>
          <a:p>
            <a:r>
              <a:rPr lang="en-CA" sz="2000" dirty="0" smtClean="0"/>
              <a:t>Exact count of resolved CIDs will be published by the Editor.</a:t>
            </a:r>
          </a:p>
          <a:p>
            <a:r>
              <a:rPr lang="en-CA" sz="2000" dirty="0" smtClean="0"/>
              <a:t>The TG editor is planning to have draft revision D0.3 ready based on resolved comments.</a:t>
            </a:r>
          </a:p>
          <a:p>
            <a:r>
              <a:rPr lang="en-CA" sz="2000" dirty="0" smtClean="0"/>
              <a:t>Agenda and motions are available at</a:t>
            </a:r>
            <a:r>
              <a:rPr lang="en-CA" sz="2000" dirty="0"/>
              <a:t>: </a:t>
            </a:r>
            <a:r>
              <a:rPr lang="en-CA" sz="2000" dirty="0">
                <a:hlinkClick r:id="rId2"/>
              </a:rPr>
              <a:t>https://</a:t>
            </a:r>
            <a:r>
              <a:rPr lang="en-CA" sz="2000" dirty="0" smtClean="0">
                <a:hlinkClick r:id="rId2"/>
              </a:rPr>
              <a:t>mentor.ieee.org/802.11/dcn/16/11-16-0779-06-00ax-tgax-july-2016-meeting-agenda.ppt</a:t>
            </a:r>
            <a:r>
              <a:rPr lang="en-CA" sz="2000" dirty="0" smtClean="0"/>
              <a:t> </a:t>
            </a:r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81000"/>
            <a:ext cx="7772400" cy="1066800"/>
          </a:xfrm>
        </p:spPr>
        <p:txBody>
          <a:bodyPr/>
          <a:lstStyle/>
          <a:p>
            <a:r>
              <a:rPr lang="en-CA" altLang="zh-CN" dirty="0" smtClean="0"/>
              <a:t>Timeline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1143001" y="1447800"/>
            <a:ext cx="7543800" cy="39512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800" kern="0" dirty="0" smtClean="0"/>
              <a:t>May 2014: start of the TG</a:t>
            </a:r>
          </a:p>
          <a:p>
            <a:r>
              <a:rPr lang="en-US" altLang="zh-CN" sz="1800" kern="0" dirty="0" smtClean="0"/>
              <a:t>Nov. 2014: First draft of the TG SFD was approved</a:t>
            </a:r>
          </a:p>
          <a:p>
            <a:r>
              <a:rPr lang="en-US" altLang="zh-CN" sz="1800" kern="0" dirty="0" smtClean="0"/>
              <a:t>Jan. 2016: proposed TG draft</a:t>
            </a:r>
          </a:p>
          <a:p>
            <a:r>
              <a:rPr lang="en-US" altLang="zh-CN" sz="1800" kern="0" dirty="0" smtClean="0"/>
              <a:t>March 2016: Draft D0.1 was approved and CC started</a:t>
            </a:r>
          </a:p>
          <a:p>
            <a:r>
              <a:rPr lang="en-US" altLang="zh-CN" sz="1800" kern="0" dirty="0" smtClean="0">
                <a:solidFill>
                  <a:srgbClr val="FFC000"/>
                </a:solidFill>
              </a:rPr>
              <a:t>September 2016: Draft 1.0 and WG letter ballot</a:t>
            </a:r>
          </a:p>
          <a:p>
            <a:r>
              <a:rPr lang="en-US" altLang="zh-CN" sz="1800" kern="0" dirty="0" smtClean="0"/>
              <a:t>March 2017: Draft 2.0 and recirculation</a:t>
            </a:r>
          </a:p>
          <a:p>
            <a:r>
              <a:rPr lang="en-CA" altLang="zh-CN" sz="1800" kern="0" dirty="0" smtClean="0"/>
              <a:t>July 2017: MDR (Mandatory Document Review)</a:t>
            </a:r>
          </a:p>
          <a:p>
            <a:r>
              <a:rPr lang="en-CA" altLang="zh-CN" sz="1800" kern="0" dirty="0" smtClean="0"/>
              <a:t>November 2017: Formation of SB pool</a:t>
            </a:r>
            <a:endParaRPr lang="en-US" altLang="zh-CN" sz="1800" kern="0" dirty="0" smtClean="0"/>
          </a:p>
          <a:p>
            <a:r>
              <a:rPr lang="en-US" altLang="zh-CN" sz="1800" kern="0" dirty="0" smtClean="0"/>
              <a:t>March 2018: Sponsor Ballot</a:t>
            </a:r>
          </a:p>
          <a:p>
            <a:r>
              <a:rPr lang="en-CA" altLang="zh-CN" sz="1800" kern="0" dirty="0" smtClean="0"/>
              <a:t>December 2018: </a:t>
            </a:r>
            <a:r>
              <a:rPr lang="en-CA" altLang="zh-CN" sz="1800" kern="0" dirty="0" err="1" smtClean="0"/>
              <a:t>RevCom</a:t>
            </a:r>
            <a:endParaRPr lang="en-US" altLang="zh-CN" sz="1800" kern="0" dirty="0" smtClean="0"/>
          </a:p>
          <a:p>
            <a:endParaRPr lang="zh-CN" altLang="zh-CN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36047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2016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2016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CA" sz="2800" dirty="0" smtClean="0"/>
              <a:t>Continue with comment resolutions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2016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CA" altLang="zh-CN" dirty="0">
                <a:solidFill>
                  <a:srgbClr val="00B050"/>
                </a:solidFill>
              </a:rPr>
              <a:t>August 4 	20:00 – 22:00 ET is already approved</a:t>
            </a:r>
          </a:p>
          <a:p>
            <a:endParaRPr lang="en-CA" altLang="zh-CN" dirty="0"/>
          </a:p>
          <a:p>
            <a:r>
              <a:rPr lang="en-CA" altLang="zh-CN" dirty="0"/>
              <a:t>August 11, 25, Sept 8	</a:t>
            </a:r>
            <a:r>
              <a:rPr lang="en-CA" altLang="zh-CN" dirty="0" smtClean="0"/>
              <a:t>	10:00 </a:t>
            </a:r>
            <a:r>
              <a:rPr lang="en-CA" altLang="zh-CN" dirty="0"/>
              <a:t>– 12:00 ET</a:t>
            </a:r>
          </a:p>
          <a:p>
            <a:r>
              <a:rPr lang="en-CA" altLang="zh-CN" dirty="0"/>
              <a:t>August 18, Sept </a:t>
            </a:r>
            <a:r>
              <a:rPr lang="en-CA" altLang="zh-CN" dirty="0" smtClean="0"/>
              <a:t>1, Sept 22</a:t>
            </a:r>
            <a:r>
              <a:rPr lang="en-CA" altLang="zh-CN" dirty="0"/>
              <a:t>	20:00 – 22:00 ET</a:t>
            </a:r>
            <a:endParaRPr lang="zh-CN" altLang="zh-CN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2423</TotalTime>
  <Words>327</Words>
  <Application>Microsoft Office PowerPoint</Application>
  <PresentationFormat>On-screen Show (4:3)</PresentationFormat>
  <Paragraphs>65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SimSun</vt:lpstr>
      <vt:lpstr>Arial</vt:lpstr>
      <vt:lpstr>Calibri</vt:lpstr>
      <vt:lpstr>Times New Roman</vt:lpstr>
      <vt:lpstr>802-11-Submission</vt:lpstr>
      <vt:lpstr>Custom Design</vt:lpstr>
      <vt:lpstr>Document</vt:lpstr>
      <vt:lpstr>TGax July 2016 Closing Report</vt:lpstr>
      <vt:lpstr>Abstract</vt:lpstr>
      <vt:lpstr>Work Completed</vt:lpstr>
      <vt:lpstr>Timeline</vt:lpstr>
      <vt:lpstr>September 2016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348</cp:revision>
  <cp:lastPrinted>1998-02-10T13:28:06Z</cp:lastPrinted>
  <dcterms:created xsi:type="dcterms:W3CDTF">2008-11-13T20:03:38Z</dcterms:created>
  <dcterms:modified xsi:type="dcterms:W3CDTF">2016-07-28T23:35:11Z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