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302" r:id="rId5"/>
    <p:sldId id="301" r:id="rId6"/>
    <p:sldId id="30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802.11-16/1049r0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802.11-16/1049r0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802.11-16/1049r0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802.11-16/1049r0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2016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802.11-16/1049r0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802.11-16/1049r0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802.11-16/1049r0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802.11-16/1049r0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  <a:endParaRPr lang="en-US" sz="1400" smtClean="0"/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287" y="8985250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802.11-16/1049r0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85-11-000m-tgmc-agenda-july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2016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2016-07-28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324768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Document" r:id="rId4" imgW="8687137" imgH="4148981" progId="Word.Document.8">
                  <p:embed/>
                </p:oleObj>
              </mc:Choice>
              <mc:Fallback>
                <p:oleObj name="Document" r:id="rId4" imgW="8687137" imgH="4148981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July </a:t>
            </a:r>
            <a:r>
              <a:rPr lang="en-US" dirty="0" smtClean="0"/>
              <a:t>2016.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82000" cy="47244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</a:t>
            </a:r>
            <a:r>
              <a:rPr lang="en-US" altLang="ja-JP" dirty="0" smtClean="0"/>
              <a:t>ponsor Ballot  Comment resolution</a:t>
            </a:r>
          </a:p>
          <a:p>
            <a:pPr lvl="1">
              <a:defRPr/>
            </a:pPr>
            <a:r>
              <a:rPr lang="en-US" altLang="ja-JP" dirty="0" smtClean="0"/>
              <a:t>334 </a:t>
            </a:r>
            <a:r>
              <a:rPr lang="en-US" altLang="ja-JP" dirty="0"/>
              <a:t>comments </a:t>
            </a:r>
            <a:r>
              <a:rPr lang="en-US" altLang="ja-JP" dirty="0" smtClean="0"/>
              <a:t>received and resolved (second </a:t>
            </a:r>
            <a:r>
              <a:rPr lang="en-US" altLang="ja-JP" dirty="0" err="1"/>
              <a:t>recirc</a:t>
            </a:r>
            <a:r>
              <a:rPr lang="en-US" altLang="ja-JP" dirty="0"/>
              <a:t> SB, </a:t>
            </a:r>
            <a:r>
              <a:rPr lang="en-US" altLang="ja-JP" dirty="0" smtClean="0"/>
              <a:t>93% </a:t>
            </a:r>
            <a:r>
              <a:rPr lang="en-US" altLang="ja-JP" dirty="0"/>
              <a:t>approval) on P802.11REVmc </a:t>
            </a:r>
            <a:r>
              <a:rPr lang="en-US" altLang="ja-JP" dirty="0" smtClean="0"/>
              <a:t>D6.0</a:t>
            </a:r>
            <a:r>
              <a:rPr lang="en-US" altLang="ja-JP" dirty="0"/>
              <a:t>.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Approved motion for SB recirculation on D7.0</a:t>
            </a:r>
            <a:endParaRPr lang="en-US" altLang="ja-JP" dirty="0"/>
          </a:p>
          <a:p>
            <a:r>
              <a:rPr lang="en-US" dirty="0" smtClean="0"/>
              <a:t>Agenda</a:t>
            </a:r>
            <a:r>
              <a:rPr lang="en-US" dirty="0" smtClean="0"/>
              <a:t>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mentor.ieee.org/802.11/dcn/16/11-16-0785-11-000m-tgmc-agenda-july-2016.pptx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 smtClean="0"/>
              <a:t>11-15-532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Jan </a:t>
            </a:r>
            <a:r>
              <a:rPr lang="en-US" altLang="en-US" sz="2000" dirty="0">
                <a:solidFill>
                  <a:srgbClr val="006600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D7.0 August/September Third/Fourth (unchanged)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October 2016 – WG/EC Final Approval Oct 4th </a:t>
            </a:r>
            <a:r>
              <a:rPr lang="en-US" altLang="en-US" sz="2000" dirty="0" err="1">
                <a:solidFill>
                  <a:schemeClr val="accent2"/>
                </a:solidFill>
              </a:rPr>
              <a:t>telecon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December 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5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/>
              <a:t>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2</a:t>
            </a:r>
            <a:r>
              <a:rPr lang="en-US" altLang="en-US" sz="1800" baseline="30000" dirty="0"/>
              <a:t>rd</a:t>
            </a:r>
            <a:r>
              <a:rPr lang="en-US" altLang="en-US" sz="1800" dirty="0"/>
              <a:t> recirculation D6.0 2016-06-07 to 2016-06-30</a:t>
            </a:r>
          </a:p>
          <a:p>
            <a:pPr>
              <a:lnSpc>
                <a:spcPct val="80000"/>
              </a:lnSpc>
            </a:pPr>
            <a:r>
              <a:rPr lang="en-US" altLang="en-US" sz="2200" dirty="0"/>
              <a:t>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Comment resolution on D6.0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200" dirty="0"/>
              <a:t>August/Sept 2016</a:t>
            </a:r>
          </a:p>
          <a:p>
            <a:pPr lvl="1"/>
            <a:r>
              <a:rPr lang="en-GB" sz="1800" dirty="0"/>
              <a:t>July 30 – Aug 15 editing and review of editing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3th recirculation D7.0 August 15-25</a:t>
            </a:r>
          </a:p>
          <a:p>
            <a:pPr lvl="1"/>
            <a:r>
              <a:rPr lang="en-GB" sz="1800" dirty="0"/>
              <a:t>On or before Sept 9: Complete comment resolution (</a:t>
            </a:r>
            <a:r>
              <a:rPr lang="en-GB" sz="1800" dirty="0" smtClean="0"/>
              <a:t>goal: </a:t>
            </a:r>
            <a:r>
              <a:rPr lang="en-GB" sz="1800" dirty="0"/>
              <a:t>unchanged draft)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4th recirculation D7.0 unchanged  </a:t>
            </a:r>
            <a:r>
              <a:rPr lang="en-GB" sz="1800" dirty="0"/>
              <a:t>Sept 10 - 20: 10 day recirculation of unchanged draft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0">
              <a:lnSpc>
                <a:spcPct val="80000"/>
              </a:lnSpc>
            </a:pPr>
            <a:r>
              <a:rPr lang="en-GB" sz="2200" dirty="0"/>
              <a:t>October 4th: EC teleconference approval – </a:t>
            </a:r>
            <a:r>
              <a:rPr lang="en-GB" sz="2200" dirty="0" smtClean="0"/>
              <a:t>request </a:t>
            </a:r>
            <a:r>
              <a:rPr lang="en-GB" sz="2200" dirty="0"/>
              <a:t>unconditional approval for </a:t>
            </a:r>
            <a:r>
              <a:rPr lang="en-GB" sz="2200" dirty="0" err="1"/>
              <a:t>TGmc</a:t>
            </a:r>
            <a:r>
              <a:rPr lang="en-GB" sz="22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GB" sz="1800" dirty="0"/>
              <a:t>October 17</a:t>
            </a:r>
            <a:r>
              <a:rPr lang="en-GB" sz="1800" baseline="30000" dirty="0"/>
              <a:t>th</a:t>
            </a:r>
            <a:r>
              <a:rPr lang="en-GB" sz="1800" dirty="0"/>
              <a:t> deadline for submission to </a:t>
            </a:r>
            <a:r>
              <a:rPr lang="en-GB" sz="1800" dirty="0" err="1"/>
              <a:t>Revcom</a:t>
            </a:r>
            <a:endParaRPr lang="en-US" sz="1800" dirty="0"/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December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 </a:t>
            </a:r>
            <a:r>
              <a:rPr lang="en-US" altLang="en-US" sz="2000" dirty="0" smtClean="0"/>
              <a:t> 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234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</a:t>
            </a:r>
            <a:r>
              <a:rPr lang="en-US" altLang="en-US" dirty="0" smtClean="0"/>
              <a:t>y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September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</a:t>
            </a:r>
            <a:endParaRPr lang="en-US" altLang="en-US" sz="2000" dirty="0" smtClean="0"/>
          </a:p>
          <a:p>
            <a:pPr lvl="1"/>
            <a:r>
              <a:rPr lang="en-US" altLang="en-US" sz="1600" dirty="0" smtClean="0"/>
              <a:t>Complete 3</a:t>
            </a:r>
            <a:r>
              <a:rPr lang="en-US" altLang="en-US" sz="1600" baseline="30000" dirty="0" smtClean="0"/>
              <a:t>rd</a:t>
            </a:r>
            <a:r>
              <a:rPr lang="en-US" altLang="en-US" sz="1600" dirty="0" smtClean="0"/>
              <a:t> Sponsor </a:t>
            </a:r>
            <a:r>
              <a:rPr lang="en-US" altLang="en-US" sz="1600" dirty="0" smtClean="0"/>
              <a:t>Ballot comment </a:t>
            </a:r>
            <a:r>
              <a:rPr lang="en-US" altLang="en-US" sz="1600" dirty="0" smtClean="0"/>
              <a:t>resolution, Initiate 4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recirculation</a:t>
            </a:r>
          </a:p>
          <a:p>
            <a:pPr lvl="1"/>
            <a:r>
              <a:rPr lang="en-US" altLang="en-US" sz="1600" dirty="0" smtClean="0"/>
              <a:t>Prepare Report to EC for Unconditional approval (Oct 4</a:t>
            </a:r>
            <a:r>
              <a:rPr lang="en-US" altLang="en-US" sz="1600" baseline="30000" dirty="0" smtClean="0"/>
              <a:t>th</a:t>
            </a:r>
            <a:r>
              <a:rPr lang="en-US" altLang="en-US" sz="1600" dirty="0" smtClean="0"/>
              <a:t> teleconference), </a:t>
            </a:r>
          </a:p>
          <a:p>
            <a:pPr lvl="1"/>
            <a:r>
              <a:rPr lang="en-US" altLang="en-US" sz="1600" dirty="0" smtClean="0"/>
              <a:t>Sept 2016 WG approval for proceeding to </a:t>
            </a:r>
            <a:r>
              <a:rPr lang="en-US" altLang="en-US" sz="1600" dirty="0" err="1" smtClean="0"/>
              <a:t>RevCom</a:t>
            </a:r>
            <a:endParaRPr lang="en-US" altLang="en-US" sz="1600" dirty="0" smtClean="0"/>
          </a:p>
          <a:p>
            <a:r>
              <a:rPr lang="en-US" altLang="en-US" sz="2000" dirty="0" smtClean="0"/>
              <a:t> 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</a:t>
            </a:r>
            <a:r>
              <a:rPr lang="en-US" altLang="en-US" sz="2000" dirty="0" smtClean="0"/>
              <a:t>2 </a:t>
            </a:r>
            <a:r>
              <a:rPr lang="en-US" altLang="en-US" sz="2000" dirty="0" smtClean="0"/>
              <a:t>hours </a:t>
            </a:r>
          </a:p>
          <a:p>
            <a:pPr lvl="1"/>
            <a:r>
              <a:rPr lang="en-US" altLang="en-US" sz="1800" dirty="0" smtClean="0"/>
              <a:t>August 12, 2 hours if needed; other calls scheduled with 10 day notice</a:t>
            </a:r>
            <a:endParaRPr lang="en-US" altLang="en-US" sz="1800" dirty="0" smtClean="0"/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None currently scheduled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D6.0 </a:t>
            </a:r>
            <a:r>
              <a:rPr lang="en-US" altLang="en-US" sz="1800" dirty="0" smtClean="0"/>
              <a:t>is available (</a:t>
            </a:r>
            <a:r>
              <a:rPr lang="en-US" altLang="en-US" sz="1800" dirty="0" smtClean="0"/>
              <a:t>add D7.0 </a:t>
            </a:r>
            <a:r>
              <a:rPr lang="en-US" altLang="en-US" sz="1800" dirty="0" smtClean="0"/>
              <a:t>after SB approval),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</a:t>
            </a:r>
            <a:r>
              <a:rPr lang="en-US" altLang="en-US" sz="1800" dirty="0" smtClean="0"/>
              <a:t>D6.0 &amp; D7.0 </a:t>
            </a:r>
            <a:r>
              <a:rPr lang="en-US" altLang="en-US" sz="1800" dirty="0" smtClean="0"/>
              <a:t>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198876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4413</TotalTime>
  <Words>574</Words>
  <Application>Microsoft Office PowerPoint</Application>
  <PresentationFormat>On-screen Show (4:3)</PresentationFormat>
  <Paragraphs>111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July 2016</vt:lpstr>
      <vt:lpstr>Abstract</vt:lpstr>
      <vt:lpstr>Status </vt:lpstr>
      <vt:lpstr>TGmc Plan of Record - modified</vt:lpstr>
      <vt:lpstr>TGmc SB Planning</vt:lpstr>
      <vt:lpstr>July – September 2016 Meeting Planning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July 2016</cp:keywords>
  <cp:lastModifiedBy>Dorothy Stanley</cp:lastModifiedBy>
  <cp:revision>259</cp:revision>
  <cp:lastPrinted>1998-02-10T13:28:06Z</cp:lastPrinted>
  <dcterms:created xsi:type="dcterms:W3CDTF">2009-11-09T00:32:22Z</dcterms:created>
  <dcterms:modified xsi:type="dcterms:W3CDTF">2016-07-29T00:48:19Z</dcterms:modified>
</cp:coreProperties>
</file>