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3" r:id="rId4"/>
    <p:sldId id="264" r:id="rId5"/>
    <p:sldId id="270" r:id="rId6"/>
    <p:sldId id="290" r:id="rId7"/>
    <p:sldId id="291" r:id="rId8"/>
    <p:sldId id="29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52A54-5DE8-4D6A-8304-C99471EB0F4B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A27E0-F692-4929-A142-C2E094DE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0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A27E0-F692-4929-A142-C2E094DED0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7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16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August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4000" y="533400"/>
            <a:ext cx="12192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34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9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8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05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6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84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60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89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fr-FR" smtClean="0"/>
              <a:t>Laurent Cariou et 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11-16-1046r0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1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511426" y="800101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Preliminary design of </a:t>
            </a:r>
            <a:r>
              <a:rPr lang="en-US" dirty="0" smtClean="0"/>
              <a:t>EDMG PHY headers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6532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739574"/>
              </p:ext>
            </p:extLst>
          </p:nvPr>
        </p:nvGraphicFramePr>
        <p:xfrm>
          <a:off x="2203450" y="3051175"/>
          <a:ext cx="7723188" cy="256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4" imgW="8267030" imgH="2742525" progId="Word.Document.8">
                  <p:embed/>
                </p:oleObj>
              </mc:Choice>
              <mc:Fallback>
                <p:oleObj name="Document" r:id="rId4" imgW="8267030" imgH="27425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0" y="3051175"/>
                        <a:ext cx="7723188" cy="2566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780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143" y="1979614"/>
            <a:ext cx="8229600" cy="4113213"/>
          </a:xfrm>
        </p:spPr>
        <p:txBody>
          <a:bodyPr/>
          <a:lstStyle/>
          <a:p>
            <a:pPr marL="0" indent="0"/>
            <a:r>
              <a:rPr lang="en-US" sz="2000" dirty="0" smtClean="0"/>
              <a:t>Propose a </a:t>
            </a:r>
            <a:r>
              <a:rPr lang="en-US" sz="2000" dirty="0" smtClean="0"/>
              <a:t>preliminary definition </a:t>
            </a:r>
            <a:r>
              <a:rPr lang="en-US" sz="2000" dirty="0" smtClean="0"/>
              <a:t>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SU-MIMO EDMG-header-A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MU-MIMO EDMG-header-A and </a:t>
            </a:r>
            <a:r>
              <a:rPr lang="en-US" sz="2000" dirty="0" smtClean="0"/>
              <a:t>EDMG-header-B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By including non-controversial fields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504059"/>
              </p:ext>
            </p:extLst>
          </p:nvPr>
        </p:nvGraphicFramePr>
        <p:xfrm>
          <a:off x="746302" y="4779693"/>
          <a:ext cx="10463846" cy="487680"/>
        </p:xfrm>
        <a:graphic>
          <a:graphicData uri="http://schemas.openxmlformats.org/drawingml/2006/table">
            <a:tbl>
              <a:tblPr firstRow="1" firstCol="1" bandRow="1"/>
              <a:tblGrid>
                <a:gridCol w="1036161"/>
                <a:gridCol w="1036161"/>
                <a:gridCol w="1036161"/>
                <a:gridCol w="1091248"/>
                <a:gridCol w="1036161"/>
                <a:gridCol w="1036161"/>
                <a:gridCol w="1083310"/>
                <a:gridCol w="1036161"/>
                <a:gridCol w="1036161"/>
                <a:gridCol w="1036161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L-STF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L-CEF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L-Header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EDMG-Header-A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EDMG-STF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EDMG-CEF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EDMG-Header-B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641804" y="5458666"/>
            <a:ext cx="1503938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  <a:tab pos="255588" algn="l"/>
                <a:tab pos="301625" algn="l"/>
                <a:tab pos="347663" algn="l"/>
              </a:tabLst>
            </a:pPr>
            <a:r>
              <a:rPr kumimoji="0" lang="en-US" altLang="ja-JP" sz="105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EDMG PPDU format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87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 header-A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05001"/>
            <a:ext cx="10361084" cy="4113213"/>
          </a:xfrm>
        </p:spPr>
        <p:txBody>
          <a:bodyPr/>
          <a:lstStyle/>
          <a:p>
            <a:r>
              <a:rPr lang="en-US" dirty="0" smtClean="0"/>
              <a:t>In SU-MIMO header-A, we </a:t>
            </a:r>
            <a:r>
              <a:rPr lang="en-US" dirty="0" smtClean="0"/>
              <a:t>propose </a:t>
            </a:r>
            <a:r>
              <a:rPr lang="en-US" dirty="0" smtClean="0"/>
              <a:t>to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Bandwidth information (2.16, 4.32, </a:t>
            </a:r>
            <a:r>
              <a:rPr lang="en-US" sz="1800" dirty="0" smtClean="0"/>
              <a:t>…)</a:t>
            </a:r>
            <a:r>
              <a:rPr lang="en-US" sz="1800" b="0" dirty="0" smtClean="0"/>
              <a:t> – designed as proposed in doc 954r1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Primary channel allocation</a:t>
            </a:r>
            <a:r>
              <a:rPr lang="en-US" sz="1800" b="0" dirty="0" smtClean="0"/>
              <a:t> – designed as proposed in doc 954r1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SU/MU field (1 bit</a:t>
            </a:r>
            <a:r>
              <a:rPr lang="en-US" sz="1800" dirty="0" smtClean="0"/>
              <a:t>)</a:t>
            </a:r>
            <a:r>
              <a:rPr lang="en-US" sz="1800" b="0" dirty="0" smtClean="0"/>
              <a:t> - indicates whether the PPDU is a SU PPDU or a MU PPDU. Set to 0 to indicate SU PPDU, set to 1 to indicate MU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MCS</a:t>
            </a:r>
            <a:r>
              <a:rPr lang="en-US" sz="1800" b="0" dirty="0" smtClean="0"/>
              <a:t> – design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GI/CP </a:t>
            </a:r>
            <a:r>
              <a:rPr lang="en-US" sz="1800" dirty="0"/>
              <a:t>length </a:t>
            </a:r>
            <a:r>
              <a:rPr lang="en-US" sz="1800" dirty="0" smtClean="0"/>
              <a:t>field – 2 bits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PSDU </a:t>
            </a:r>
            <a:r>
              <a:rPr lang="en-US" sz="1800" dirty="0"/>
              <a:t>length </a:t>
            </a:r>
            <a:r>
              <a:rPr lang="en-US" sz="1800" dirty="0" smtClean="0"/>
              <a:t>field – 22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 smtClean="0"/>
              <a:t>Beamformed</a:t>
            </a:r>
            <a:r>
              <a:rPr lang="en-US" sz="1800" dirty="0" smtClean="0"/>
              <a:t> field </a:t>
            </a:r>
            <a:r>
              <a:rPr lang="en-US" sz="1800" b="0" dirty="0" smtClean="0"/>
              <a:t>– 1 bit – indicates if the PPDU is </a:t>
            </a:r>
            <a:r>
              <a:rPr lang="en-US" sz="1800" b="0" dirty="0" err="1" smtClean="0"/>
              <a:t>beamformed</a:t>
            </a:r>
            <a:r>
              <a:rPr lang="en-US" sz="1800" b="0" dirty="0" smtClean="0"/>
              <a:t> or not – used by the receiver to know if it can do smoothing or 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Short/Long LDPC </a:t>
            </a:r>
            <a:r>
              <a:rPr lang="en-US" sz="1800" b="0" dirty="0"/>
              <a:t>– </a:t>
            </a:r>
            <a:r>
              <a:rPr lang="en-US" sz="1800" b="0" dirty="0" smtClean="0"/>
              <a:t>1 bit - if </a:t>
            </a:r>
            <a:r>
              <a:rPr lang="en-US" sz="1800" b="0" dirty="0"/>
              <a:t>set to 1, indicates LDPC </a:t>
            </a:r>
            <a:r>
              <a:rPr lang="en-US" sz="1800" b="0" dirty="0" err="1"/>
              <a:t>codeword</a:t>
            </a:r>
            <a:r>
              <a:rPr lang="en-US" sz="1800" b="0" dirty="0"/>
              <a:t> equal to 1344. If set to 0, indicates LDPC </a:t>
            </a:r>
            <a:r>
              <a:rPr lang="en-US" sz="1800" b="0" dirty="0" err="1"/>
              <a:t>codeword</a:t>
            </a:r>
            <a:r>
              <a:rPr lang="en-US" sz="1800" b="0" dirty="0"/>
              <a:t> equal to 672.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number </a:t>
            </a:r>
            <a:r>
              <a:rPr lang="en-US" sz="1800" dirty="0"/>
              <a:t>of </a:t>
            </a:r>
            <a:r>
              <a:rPr lang="en-US" sz="1800" dirty="0" smtClean="0"/>
              <a:t>SS</a:t>
            </a:r>
            <a:endParaRPr lang="en-US" sz="1800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2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3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</a:t>
            </a:r>
            <a:r>
              <a:rPr lang="en-US" dirty="0" smtClean="0"/>
              <a:t>header-A and header-B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MU-MIMO, we split the information between header-A (common signaling) and header-B (per-STA per-SS signaling).</a:t>
            </a:r>
          </a:p>
          <a:p>
            <a:endParaRPr lang="en-US" sz="1800" dirty="0" smtClean="0"/>
          </a:p>
          <a:p>
            <a:r>
              <a:rPr lang="en-US" sz="1800" dirty="0"/>
              <a:t>In header-A, we propose to include</a:t>
            </a:r>
            <a:r>
              <a:rPr lang="en-US" sz="1800" dirty="0" smtClean="0"/>
              <a:t>: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Bandwidth information (2.16, 4.32,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Primary </a:t>
            </a:r>
            <a:r>
              <a:rPr lang="en-US" sz="1400" b="0" dirty="0" smtClean="0"/>
              <a:t>channel allocation</a:t>
            </a:r>
            <a:endParaRPr lang="en-US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 smtClean="0"/>
              <a:t>GI/CP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 smtClean="0"/>
              <a:t>Short/Long </a:t>
            </a:r>
            <a:r>
              <a:rPr lang="en-US" sz="1400" b="0" dirty="0" smtClean="0"/>
              <a:t>LDPC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 smtClean="0"/>
              <a:t>The list of destination AIDs</a:t>
            </a:r>
            <a:endParaRPr lang="en-US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928022" y="3021480"/>
            <a:ext cx="50433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In </a:t>
            </a:r>
            <a:r>
              <a:rPr lang="en-US" b="1" dirty="0" smtClean="0"/>
              <a:t>header-B, </a:t>
            </a:r>
            <a:r>
              <a:rPr lang="en-US" b="1" dirty="0"/>
              <a:t>we propose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PSDU 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MCS of the SSs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6445422" y="3021480"/>
            <a:ext cx="316" cy="223565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8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propose to </a:t>
            </a:r>
            <a:r>
              <a:rPr lang="en-US" dirty="0" smtClean="0"/>
              <a:t>start filling </a:t>
            </a:r>
            <a:r>
              <a:rPr lang="en-US" dirty="0" smtClean="0"/>
              <a:t>the following headers with non-controversial fields: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SU-MIMO EDMG-</a:t>
            </a:r>
            <a:r>
              <a:rPr lang="en-US" sz="1600" b="0" dirty="0" err="1" smtClean="0"/>
              <a:t>headerA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MU-MIMO EDMG-</a:t>
            </a:r>
            <a:r>
              <a:rPr lang="en-US" sz="1600" b="0" dirty="0" err="1" smtClean="0"/>
              <a:t>headerA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headerB</a:t>
            </a:r>
            <a:endParaRPr lang="en-US" sz="1600" b="0" dirty="0"/>
          </a:p>
          <a:p>
            <a:pPr marL="0" indent="0"/>
            <a:endParaRPr lang="en-US" sz="1600" dirty="0" smtClean="0"/>
          </a:p>
          <a:p>
            <a:pPr marL="0" indent="0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fields in the EDMG-header A of an EDMG SU PPDU: </a:t>
            </a:r>
            <a:r>
              <a:rPr lang="en-US" b="0" dirty="0"/>
              <a:t>SU/MU field (1 bit), BW (TBD), primary channel (TBD bits), MCS (TBD), GI/CP length field (2 bits), PSDU length field (22 bits), </a:t>
            </a:r>
            <a:r>
              <a:rPr lang="en-US" b="0" dirty="0" err="1"/>
              <a:t>Beamformed</a:t>
            </a:r>
            <a:r>
              <a:rPr lang="en-US" b="0" dirty="0"/>
              <a:t> field (1 bit), Short/Long LDPC (1 bit), number of SS (TBD)</a:t>
            </a:r>
            <a:endParaRPr lang="en-US" sz="1600" b="0" dirty="0"/>
          </a:p>
          <a:p>
            <a:pPr marL="0" indent="0"/>
            <a:endParaRPr lang="en-US" sz="1600" dirty="0" smtClean="0"/>
          </a:p>
          <a:p>
            <a:pPr marL="0" indent="0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24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fields in the EDMG-header A of an EDMG MU PPDU: </a:t>
            </a:r>
            <a:r>
              <a:rPr lang="en-US" b="0" dirty="0"/>
              <a:t>SU/MU (1 bit), BW (TBD), primary channel (TBD bits), AID for each destination STA (8 bits AID field, 8 destination STAs), GI/CP length field (2 bits), </a:t>
            </a:r>
            <a:r>
              <a:rPr lang="en-US" b="0" dirty="0" err="1"/>
              <a:t>Beamformed</a:t>
            </a:r>
            <a:r>
              <a:rPr lang="en-US" b="0" dirty="0"/>
              <a:t> field (1 bit), Short/Long LDPC (1 bit)</a:t>
            </a: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0" indent="0"/>
            <a:endParaRPr lang="en-US" sz="1600" dirty="0" smtClean="0"/>
          </a:p>
          <a:p>
            <a:pPr marL="0" indent="0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22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fields in the EDMG-header B for an EDMG MU PPDU: </a:t>
            </a:r>
            <a:r>
              <a:rPr lang="en-US" b="0" dirty="0"/>
              <a:t>PSDU length field (22 bits), MCS (TBD)</a:t>
            </a: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0" indent="0"/>
            <a:endParaRPr lang="en-US" sz="1600" dirty="0" smtClean="0"/>
          </a:p>
          <a:p>
            <a:pPr marL="0" indent="0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7743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 template" id="{03488D7A-8233-4826-8D44-1704925B90C5}" vid="{ECDA1BD6-75BC-4A78-BCC3-FF1673770B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9073</TotalTime>
  <Words>556</Words>
  <Application>Microsoft Office PowerPoint</Application>
  <PresentationFormat>Widescreen</PresentationFormat>
  <Paragraphs>86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1_Office Theme</vt:lpstr>
      <vt:lpstr>Microsoft Word 97 - 2003 Document</vt:lpstr>
      <vt:lpstr>Microsoft Visio Drawing</vt:lpstr>
      <vt:lpstr>Preliminary design of EDMG PHY headers</vt:lpstr>
      <vt:lpstr>Goals</vt:lpstr>
      <vt:lpstr>SU-MIMO header-A</vt:lpstr>
      <vt:lpstr>MU-MIMO header-A and header-B</vt:lpstr>
      <vt:lpstr>Conclusion</vt:lpstr>
      <vt:lpstr>Straw poll #1</vt:lpstr>
      <vt:lpstr>Straw poll #2</vt:lpstr>
      <vt:lpstr>Straw poll #3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Setup frame design</dc:title>
  <dc:creator>Cariou, Laurent</dc:creator>
  <cp:keywords>CTPClassification=CTP_IC:VisualMarkings=</cp:keywords>
  <cp:lastModifiedBy>Cariou, Laurent</cp:lastModifiedBy>
  <cp:revision>125</cp:revision>
  <dcterms:created xsi:type="dcterms:W3CDTF">2016-03-01T23:20:17Z</dcterms:created>
  <dcterms:modified xsi:type="dcterms:W3CDTF">2016-07-28T19:34:07Z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3bceae1b-64a2-4bb5-8122-fe69fad7d865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2016-07-28 19:34:06Z</vt:lpwstr>
  </property>
  <property fmtid="{D5CDD505-2E9C-101B-9397-08002B2CF9AE}" pid="5" name="CTPClassification">
    <vt:lpwstr>CTP_IC</vt:lpwstr>
  </property>
</Properties>
</file>