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83" r:id="rId4"/>
    <p:sldId id="284" r:id="rId5"/>
    <p:sldId id="285" r:id="rId6"/>
    <p:sldId id="28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186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96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802.11-16/1039r0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781-02-00ah-july-2016-agenda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2016-07-28</a:t>
            </a:r>
            <a:endParaRPr lang="en-US" sz="2000" b="0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noFill/>
        </p:spPr>
        <p:txBody>
          <a:bodyPr/>
          <a:lstStyle/>
          <a:p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 (NEWRACOM)</a:t>
            </a:r>
            <a:endParaRPr lang="en-US" altLang="ko-KR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686795"/>
              </p:ext>
            </p:extLst>
          </p:nvPr>
        </p:nvGraphicFramePr>
        <p:xfrm>
          <a:off x="538163" y="2657475"/>
          <a:ext cx="8001000" cy="379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" name="Document" r:id="rId4" imgW="9030463" imgH="4283639" progId="Word.Document.8">
                  <p:embed/>
                </p:oleObj>
              </mc:Choice>
              <mc:Fallback>
                <p:oleObj name="Document" r:id="rId4" imgW="9030463" imgH="42836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657475"/>
                        <a:ext cx="8001000" cy="3798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San Diego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in </a:t>
            </a:r>
            <a:r>
              <a:rPr lang="en-US" dirty="0" err="1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sz="2000" dirty="0" smtClean="0"/>
              <a:t>The last Sponsor </a:t>
            </a:r>
            <a:r>
              <a:rPr lang="en-US" altLang="ko-KR" sz="2000" dirty="0"/>
              <a:t>Ballot for </a:t>
            </a:r>
            <a:r>
              <a:rPr lang="en-US" altLang="ko-KR" sz="2000" dirty="0" err="1" smtClean="0"/>
              <a:t>TGah</a:t>
            </a:r>
            <a:r>
              <a:rPr lang="en-US" altLang="ko-KR" sz="2000" dirty="0" smtClean="0"/>
              <a:t> Draft </a:t>
            </a:r>
            <a:r>
              <a:rPr lang="en-US" altLang="ko-KR" sz="2000" dirty="0"/>
              <a:t>8</a:t>
            </a:r>
            <a:r>
              <a:rPr lang="en-US" altLang="ko-KR" sz="2000" dirty="0" smtClean="0"/>
              <a:t>.0 </a:t>
            </a:r>
            <a:r>
              <a:rPr lang="en-US" altLang="ko-KR" sz="2000" dirty="0" smtClean="0"/>
              <a:t>(closed </a:t>
            </a:r>
            <a:r>
              <a:rPr lang="en-US" altLang="ko-KR" sz="2000" dirty="0" smtClean="0"/>
              <a:t>May </a:t>
            </a:r>
            <a:r>
              <a:rPr lang="en-US" altLang="ko-KR" sz="2000" dirty="0" smtClean="0"/>
              <a:t>17</a:t>
            </a:r>
            <a:r>
              <a:rPr lang="en-US" altLang="ko-KR" sz="2000" baseline="30000" dirty="0" smtClean="0"/>
              <a:t>th</a:t>
            </a:r>
            <a:r>
              <a:rPr lang="en-US" altLang="ko-KR" sz="2000" dirty="0" smtClean="0"/>
              <a:t>) satisfied </a:t>
            </a:r>
            <a:r>
              <a:rPr lang="en-US" altLang="ko-KR" sz="2000" dirty="0"/>
              <a:t>the requirement for forwarding the draft to REVCOM</a:t>
            </a:r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1800" dirty="0"/>
          </a:p>
          <a:p>
            <a:r>
              <a:rPr lang="en-US" altLang="ko-KR" sz="2000" dirty="0" smtClean="0"/>
              <a:t>But, </a:t>
            </a:r>
            <a:r>
              <a:rPr lang="en-US" altLang="ko-KR" sz="2000" dirty="0" err="1" smtClean="0"/>
              <a:t>TGah</a:t>
            </a:r>
            <a:r>
              <a:rPr lang="en-US" altLang="ko-KR" sz="2000" dirty="0" smtClean="0"/>
              <a:t> are pending a next step until our </a:t>
            </a:r>
            <a:r>
              <a:rPr lang="en-US" altLang="ko-KR" sz="2000" dirty="0" smtClean="0"/>
              <a:t>base </a:t>
            </a:r>
            <a:r>
              <a:rPr lang="en-US" altLang="ko-KR" sz="2000" dirty="0"/>
              <a:t>specs </a:t>
            </a:r>
            <a:r>
              <a:rPr lang="en-US" altLang="ko-KR" sz="2000" dirty="0" smtClean="0"/>
              <a:t>(P802.11mc </a:t>
            </a:r>
            <a:r>
              <a:rPr lang="en-US" altLang="ko-KR" sz="2000" dirty="0" smtClean="0"/>
              <a:t>and P802.11ai are ready to forward their draft to REVCOM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>
                <a:ea typeface="Times New Roman"/>
                <a:cs typeface="Times New Roman"/>
                <a:sym typeface="Times New Roman"/>
              </a:rPr>
              <a:t>On July meeting, </a:t>
            </a:r>
          </a:p>
          <a:p>
            <a:pPr lvl="1"/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Review P802.11ah EC Report</a:t>
            </a:r>
          </a:p>
          <a:p>
            <a:pPr lvl="1"/>
            <a:r>
              <a:rPr lang="en-US" altLang="ko-KR" dirty="0" smtClean="0"/>
              <a:t>PAR </a:t>
            </a:r>
            <a:r>
              <a:rPr lang="en-US" altLang="ko-KR" dirty="0"/>
              <a:t>extension </a:t>
            </a:r>
            <a:r>
              <a:rPr lang="en-US" altLang="ko-KR" dirty="0" smtClean="0"/>
              <a:t>request</a:t>
            </a:r>
          </a:p>
          <a:p>
            <a:pPr lvl="1"/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Timeline Update</a:t>
            </a:r>
            <a:endParaRPr lang="en-US" altLang="ko-KR" dirty="0">
              <a:ea typeface="Times New Roman"/>
              <a:cs typeface="Times New Roman"/>
              <a:sym typeface="Times New Roman"/>
            </a:endParaRPr>
          </a:p>
          <a:p>
            <a:pPr lvl="1"/>
            <a:r>
              <a:rPr lang="en-US" altLang="ko-KR" dirty="0">
                <a:ea typeface="Times New Roman"/>
                <a:cs typeface="Times New Roman"/>
                <a:sym typeface="Times New Roman"/>
              </a:rPr>
              <a:t>Agenda</a:t>
            </a:r>
            <a:r>
              <a:rPr lang="en-US" altLang="ko-KR" dirty="0"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ko-KR" dirty="0">
                <a:ea typeface="Times New Roman"/>
                <a:cs typeface="Times New Roman"/>
                <a:sym typeface="Times New Roman"/>
                <a:hlinkClick r:id="rId2"/>
              </a:rPr>
              <a:t>https://</a:t>
            </a:r>
            <a:r>
              <a:rPr lang="en-US" altLang="ko-KR" dirty="0" smtClean="0">
                <a:ea typeface="Times New Roman"/>
                <a:cs typeface="Times New Roman"/>
                <a:sym typeface="Times New Roman"/>
                <a:hlinkClick r:id="rId2"/>
              </a:rPr>
              <a:t>mentor.ieee.org/802.11/dcn/16/11-16-0781-02-00ah-july-2016-agenda.pptx</a:t>
            </a:r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 </a:t>
            </a:r>
            <a:endParaRPr lang="en-US" altLang="ko-KR" sz="1800" dirty="0" smtClean="0">
              <a:ea typeface="Times New Roman"/>
              <a:cs typeface="Times New Roman"/>
              <a:sym typeface="Times New Roman"/>
            </a:endParaRPr>
          </a:p>
          <a:p>
            <a:endParaRPr lang="en-US" altLang="ko-KR" sz="20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259822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Update </a:t>
            </a:r>
            <a:r>
              <a:rPr lang="en-US" altLang="ko-KR" dirty="0" err="1"/>
              <a:t>TGah</a:t>
            </a:r>
            <a:r>
              <a:rPr lang="en-US" altLang="ko-KR" dirty="0"/>
              <a:t> Draft </a:t>
            </a:r>
            <a:r>
              <a:rPr lang="en-US" altLang="ko-KR" dirty="0" smtClean="0"/>
              <a:t>to D9.0 </a:t>
            </a:r>
            <a:r>
              <a:rPr lang="en-US" altLang="ko-KR" dirty="0"/>
              <a:t>incorporating some editorial changes </a:t>
            </a:r>
            <a:r>
              <a:rPr lang="en-US" altLang="ko-KR" dirty="0" smtClean="0"/>
              <a:t>from </a:t>
            </a:r>
            <a:r>
              <a:rPr lang="en-US" altLang="ko-KR" dirty="0"/>
              <a:t>P802.11mc Draft </a:t>
            </a:r>
            <a:r>
              <a:rPr lang="en-US" altLang="ko-KR" dirty="0" smtClean="0"/>
              <a:t>7.0 </a:t>
            </a:r>
          </a:p>
          <a:p>
            <a:pPr lvl="1"/>
            <a:r>
              <a:rPr lang="en-US" altLang="ko-KR" dirty="0" smtClean="0"/>
              <a:t>Expect that </a:t>
            </a:r>
            <a:r>
              <a:rPr lang="en-US" altLang="ko-KR" dirty="0"/>
              <a:t>P802.11mc Draft </a:t>
            </a:r>
            <a:r>
              <a:rPr lang="en-US" altLang="ko-KR" dirty="0" smtClean="0"/>
              <a:t>7.0 will be available on a mid August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Start </a:t>
            </a:r>
            <a:r>
              <a:rPr lang="en-US" altLang="ko-KR" dirty="0"/>
              <a:t>4</a:t>
            </a:r>
            <a:r>
              <a:rPr lang="en-US" altLang="ko-KR" baseline="30000" dirty="0"/>
              <a:t>th</a:t>
            </a:r>
            <a:r>
              <a:rPr lang="en-US" altLang="ko-KR" dirty="0"/>
              <a:t> Sponsor Recirculation </a:t>
            </a:r>
            <a:r>
              <a:rPr lang="en-US" altLang="ko-KR" dirty="0" smtClean="0"/>
              <a:t>Ballot for Draft 9.0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264201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teleconferences on </a:t>
            </a:r>
            <a:r>
              <a:rPr lang="en-US" altLang="ko-KR" dirty="0"/>
              <a:t>Teleconferences on August 16</a:t>
            </a:r>
            <a:r>
              <a:rPr lang="en-US" altLang="ko-KR" baseline="30000" dirty="0"/>
              <a:t>th</a:t>
            </a:r>
            <a:r>
              <a:rPr lang="en-US" altLang="ko-KR" dirty="0"/>
              <a:t> and September 6</a:t>
            </a:r>
            <a:r>
              <a:rPr lang="en-US" altLang="ko-KR" baseline="30000" dirty="0"/>
              <a:t>th</a:t>
            </a:r>
            <a:endParaRPr lang="en-US" altLang="ko-KR" dirty="0"/>
          </a:p>
          <a:p>
            <a:pPr lvl="1">
              <a:defRPr/>
            </a:pPr>
            <a:r>
              <a:rPr lang="en-US" altLang="ja-JP" dirty="0"/>
              <a:t>Tuesday 8PM ET</a:t>
            </a:r>
            <a:r>
              <a:rPr lang="ja-JP" altLang="en-US" dirty="0"/>
              <a:t> </a:t>
            </a:r>
            <a:r>
              <a:rPr lang="en-US" altLang="ja-JP" dirty="0"/>
              <a:t>for 2.5 </a:t>
            </a:r>
            <a:r>
              <a:rPr lang="en-US" altLang="ja-JP" dirty="0" smtClean="0"/>
              <a:t>hours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241480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TGah</a:t>
            </a:r>
            <a:r>
              <a:rPr lang="en-US" altLang="ko-KR" dirty="0"/>
              <a:t> Timeline </a:t>
            </a:r>
            <a:r>
              <a:rPr lang="en-US" altLang="ko-KR" dirty="0" smtClean="0"/>
              <a:t>–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October 2015 </a:t>
            </a:r>
          </a:p>
          <a:p>
            <a:r>
              <a:rPr lang="en-US" altLang="ko-KR" dirty="0"/>
              <a:t>Initial Recirculation Sponsor Ballot : January 2016</a:t>
            </a:r>
          </a:p>
          <a:p>
            <a:r>
              <a:rPr lang="en-US" altLang="ko-KR" dirty="0"/>
              <a:t>EC Approval : </a:t>
            </a:r>
            <a:r>
              <a:rPr lang="en-US" altLang="ko-KR" strike="sngStrike" dirty="0"/>
              <a:t>July</a:t>
            </a:r>
            <a:r>
              <a:rPr lang="en-US" altLang="ko-KR" dirty="0"/>
              <a:t> </a:t>
            </a:r>
            <a:r>
              <a:rPr lang="en-US" altLang="ko-KR" u="sng" dirty="0"/>
              <a:t>September</a:t>
            </a:r>
            <a:r>
              <a:rPr lang="en-US" altLang="ko-KR" dirty="0"/>
              <a:t> 2016</a:t>
            </a:r>
            <a:endParaRPr lang="en-US" altLang="ko-KR" dirty="0"/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</a:t>
            </a:r>
            <a:r>
              <a:rPr lang="en-US" altLang="ko-KR" dirty="0" smtClean="0"/>
              <a:t> </a:t>
            </a:r>
            <a:r>
              <a:rPr lang="en-US" altLang="ko-KR" strike="sngStrike" dirty="0" smtClean="0"/>
              <a:t>September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December</a:t>
            </a:r>
            <a:r>
              <a:rPr lang="en-US" altLang="ko-KR" dirty="0" smtClean="0"/>
              <a:t> 2016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20218271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2633</TotalTime>
  <Words>277</Words>
  <Application>Microsoft Office PowerPoint</Application>
  <PresentationFormat>화면 슬라이드 쇼(4:3)</PresentationFormat>
  <Paragraphs>57</Paragraphs>
  <Slides>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802-11-PathProtection</vt:lpstr>
      <vt:lpstr>Microsoft Word 97 - 2003 Document</vt:lpstr>
      <vt:lpstr>IEEE 802.11ah Closing Report for July 2016</vt:lpstr>
      <vt:lpstr>Abstract</vt:lpstr>
      <vt:lpstr>Activity in TGah</vt:lpstr>
      <vt:lpstr>Going forward</vt:lpstr>
      <vt:lpstr>Teleconference</vt:lpstr>
      <vt:lpstr>TGah Timeline – Updates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326</cp:revision>
  <cp:lastPrinted>1998-02-10T13:28:06Z</cp:lastPrinted>
  <dcterms:created xsi:type="dcterms:W3CDTF">2009-11-09T00:32:22Z</dcterms:created>
  <dcterms:modified xsi:type="dcterms:W3CDTF">2016-07-28T16:00:21Z</dcterms:modified>
</cp:coreProperties>
</file>