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2" r:id="rId3"/>
    <p:sldId id="293" r:id="rId4"/>
    <p:sldId id="298" r:id="rId5"/>
    <p:sldId id="300" r:id="rId6"/>
    <p:sldId id="299" r:id="rId7"/>
    <p:sldId id="290" r:id="rId8"/>
    <p:sldId id="29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24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52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17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00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July</a:t>
            </a:r>
            <a:r>
              <a:rPr lang="en-US" sz="1800" b="1" dirty="0"/>
              <a:t> 2016	doc.: IEEE 802.11-16/1038r2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Submission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 Wireless)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793-02-0arc-arc-sc-agenda-july-2016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2016-07-28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157827"/>
              </p:ext>
            </p:extLst>
          </p:nvPr>
        </p:nvGraphicFramePr>
        <p:xfrm>
          <a:off x="520700" y="2292350"/>
          <a:ext cx="7662863" cy="266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92350"/>
                        <a:ext cx="7662863" cy="2662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July 2016 Meeting in San Diego, California, USA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b="0" dirty="0">
                <a:hlinkClick r:id="rId3"/>
              </a:rPr>
              <a:t>https://mentor.ieee.org/802.11/dcn/16/11-16-0793-02-0arc-arc-sc-agenda-july-2016.pptx</a:t>
            </a:r>
            <a:r>
              <a:rPr lang="en-US" b="0" dirty="0"/>
              <a:t>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“802.11 as a component/5G/IMT-2020”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Being handled in EC SC 5G.  EC SC 5G is planning to wrap up their work this week, and had evening meetings planned to discuss.  No action needed.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changes.  No action needed.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Noted that the Society of Motion Pictures is developing a standard based on IEEE 1588, but that would need to do timing on multicast traffic over 802.11, which we do not current cover.  We might get a request to add extensions to cover this.</a:t>
            </a:r>
          </a:p>
          <a:p>
            <a:pPr lvl="1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Noted status of 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known action needed.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802.1AC revision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Yet another Sponsor Ballot closed to clean up all changes and open issues, but still waiting for the RAC to assign an </a:t>
            </a:r>
            <a:r>
              <a:rPr lang="en-US" dirty="0" err="1"/>
              <a:t>EtherType</a:t>
            </a:r>
            <a:r>
              <a:rPr lang="en-US" dirty="0"/>
              <a:t>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Status of joint topics with </a:t>
            </a:r>
            <a:r>
              <a:rPr lang="en-US" dirty="0" err="1"/>
              <a:t>TGak</a:t>
            </a:r>
            <a:r>
              <a:rPr lang="en-US" dirty="0"/>
              <a:t> (General Links)</a:t>
            </a:r>
          </a:p>
          <a:p>
            <a:pPr lvl="1">
              <a:spcBef>
                <a:spcPts val="0"/>
              </a:spcBef>
            </a:pPr>
            <a:r>
              <a:rPr lang="en-US" dirty="0" err="1"/>
              <a:t>TGak</a:t>
            </a:r>
            <a:r>
              <a:rPr lang="en-US" dirty="0"/>
              <a:t> is still struggling with what an ESS means in their context.  ARC SC can help with this.  Covered later in the agenda.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016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MIB Design Pattern work item</a:t>
            </a:r>
          </a:p>
          <a:p>
            <a:pPr lvl="1">
              <a:spcBef>
                <a:spcPts val="0"/>
              </a:spcBef>
            </a:pPr>
            <a:r>
              <a:rPr lang="en-US" b="0" dirty="0"/>
              <a:t>Discussed.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</a:t>
            </a:r>
            <a:r>
              <a:rPr lang="en-US" b="0" dirty="0"/>
              <a:t>o real progress recently.  Have missed our target to complete a version we can include in the MDR process, out of the May meeting.</a:t>
            </a:r>
          </a:p>
          <a:p>
            <a:pPr lvl="1">
              <a:spcBef>
                <a:spcPts val="0"/>
              </a:spcBef>
            </a:pPr>
            <a:r>
              <a:rPr lang="en-US" dirty="0"/>
              <a:t>At this point, we need to put focus and emphasis on this, to get a recommendation done that can the basis for </a:t>
            </a:r>
            <a:r>
              <a:rPr lang="en-US" dirty="0" err="1"/>
              <a:t>REVmd</a:t>
            </a:r>
            <a:r>
              <a:rPr lang="en-US" dirty="0"/>
              <a:t> and related amendments.</a:t>
            </a:r>
          </a:p>
          <a:p>
            <a:pPr lvl="1">
              <a:spcBef>
                <a:spcPts val="0"/>
              </a:spcBef>
            </a:pPr>
            <a:endParaRPr lang="en-US" b="0" dirty="0"/>
          </a:p>
          <a:p>
            <a:pPr>
              <a:spcBef>
                <a:spcPts val="0"/>
              </a:spcBef>
            </a:pPr>
            <a:r>
              <a:rPr lang="en-US" dirty="0"/>
              <a:t>YANG/NETCONF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Reported on comments from the 802.3 Study Group working on this.  If we agree that SNMP has outlived value, we may find the start of </a:t>
            </a:r>
            <a:r>
              <a:rPr lang="en-US" dirty="0" err="1"/>
              <a:t>REVmd</a:t>
            </a:r>
            <a:r>
              <a:rPr lang="en-US" dirty="0"/>
              <a:t> as a good window to consider changing to YANG/NETCONF.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The above topics are likely to interrelate.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139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What is an ESS?</a:t>
            </a:r>
          </a:p>
          <a:p>
            <a:pPr lvl="1">
              <a:spcBef>
                <a:spcPts val="0"/>
              </a:spcBef>
            </a:pPr>
            <a:r>
              <a:rPr lang="en-US" dirty="0"/>
              <a:t>Long discussion.  No consensus, yet.</a:t>
            </a:r>
          </a:p>
          <a:p>
            <a:pPr lvl="1">
              <a:spcBef>
                <a:spcPts val="0"/>
              </a:spcBef>
            </a:pPr>
            <a:r>
              <a:rPr lang="en-US" dirty="0"/>
              <a:t>Proposal for a new view/definition, that includes all the “black boxes” (like DS, Bridges, even Authentication Service, etc.), that would be “everything needed to provide an end-to-end service that hides mobility/location/topology”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Some things can clearly be different within an ESS, like channel.  How about band?  MTU size?  What do we do with client-identity-specific or location-specific policies; do they imply multiple ESSs?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 comfortable with this significant a change, yet.  Will continue discussion.  Also need to consider what changing this definition will really affect.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Joint meeting with </a:t>
            </a:r>
            <a:r>
              <a:rPr lang="en-US" dirty="0" err="1"/>
              <a:t>TGak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/>
              <a:t>11ak comment resolution; ARC contributed occasional opinions.</a:t>
            </a:r>
          </a:p>
          <a:p>
            <a:pPr lvl="1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644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None planned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May schedule with 10 days notice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September 2016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9248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Two standalone meeting slots planned: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Update on 802.11 as a component/5G/IMT2020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Monitor activities arising from 802 EC SC work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Note that actions would come to WGs, including 802.11, and ARC SC is likely to be tapped for something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Design 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Consider use of YANG/NETCONF by 802.11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DS/AP/Portal architecture discussions, and “what is an ESS?”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Status of IETF work, IEEE 1588 work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One joint session with </a:t>
            </a:r>
            <a:r>
              <a:rPr lang="en-US" sz="3000" dirty="0" err="1"/>
              <a:t>TGak</a:t>
            </a:r>
            <a:endParaRPr lang="en-US" sz="3000" dirty="0"/>
          </a:p>
          <a:p>
            <a:pPr lvl="1">
              <a:lnSpc>
                <a:spcPct val="90000"/>
              </a:lnSpc>
            </a:pPr>
            <a:r>
              <a:rPr lang="en-US" sz="2600" dirty="0"/>
              <a:t>802.11ak architecture discussions</a:t>
            </a:r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6456</TotalTime>
  <Words>670</Words>
  <Application>Microsoft Office PowerPoint</Application>
  <PresentationFormat>On-screen Show (4:3)</PresentationFormat>
  <Paragraphs>90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 (cont)</vt:lpstr>
      <vt:lpstr>Work Completed (cont)</vt:lpstr>
      <vt:lpstr>Work Completed (cont)</vt:lpstr>
      <vt:lpstr>Teleconference(s)</vt:lpstr>
      <vt:lpstr>September 2016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</cp:lastModifiedBy>
  <cp:revision>187</cp:revision>
  <cp:lastPrinted>1998-02-10T13:28:06Z</cp:lastPrinted>
  <dcterms:created xsi:type="dcterms:W3CDTF">2009-07-15T16:38:20Z</dcterms:created>
  <dcterms:modified xsi:type="dcterms:W3CDTF">2016-07-29T02:50:02Z</dcterms:modified>
</cp:coreProperties>
</file>