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298" r:id="rId5"/>
    <p:sldId id="300" r:id="rId6"/>
    <p:sldId id="299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4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2016	doc.: IEEE 802.11-16/1038r0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93-02-0arc-arc-sc-agenda-jul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2016 Meeting in San Diego, California,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https://mentor.ieee.org/802.11/dcn/16/11-16-0793-02-0arc-arc-sc-agenda-july-2016.pptx</a:t>
            </a:r>
            <a:r>
              <a:rPr lang="en-US" b="0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“802.11 as a 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handled in EC SC 5G.  EC SC 5G is planning to wrap up their work this week, and has evening meetings planned to discuss.  No action needed; those interested should attend those meetings.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the Society of Motion Pictures is developing a standard based on IEEE 1588, but that would need to do timing on multicast traffic over 802.11, which we do not current cover.  We might get a request to add extensions to cover this.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Noted status of 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known action needed.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Yet another Sponsor Ballot closed to clean up all changes and open issues, but still waiting for the RAC to assign an </a:t>
            </a:r>
            <a:r>
              <a:rPr lang="en-US" dirty="0" err="1"/>
              <a:t>EtherType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TGak</a:t>
            </a:r>
            <a:r>
              <a:rPr lang="en-US" dirty="0"/>
              <a:t> is still struggling with what an ESS means in their context.  ARC SC can help with this.  Planned for later in the agenda.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/>
              <a:t>o real progress recently.  Have missed our target to complete a version we can include in the MDR process, out of the May meeting.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At this point, we need to put focus and emphasis on this, to get a recommendation done that can the basis for </a:t>
            </a:r>
            <a:r>
              <a:rPr lang="en-US" dirty="0" err="1"/>
              <a:t>REVmd</a:t>
            </a:r>
            <a:r>
              <a:rPr lang="en-US" dirty="0"/>
              <a:t> and related </a:t>
            </a:r>
            <a:r>
              <a:rPr lang="en-US" dirty="0" err="1"/>
              <a:t>amendmnets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Reported on comments from the 802.3 Study Group working on this.  If we agree that SNMP has outlived value, we may find </a:t>
            </a:r>
            <a:r>
              <a:rPr lang="en-US" dirty="0" err="1"/>
              <a:t>REVmc</a:t>
            </a:r>
            <a:r>
              <a:rPr lang="en-US" dirty="0"/>
              <a:t> as a good window to consider changing to YANG/NETCONF.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What is an ESS?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Long discussion.  No consensus, yet.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Proposal for a new view/definition, that includes all the “black boxes” (like DS, Bridges, even Authentication Service, etc.), that would be “everything needed to provide an end-to-end service that hides mobility/location/topology”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Some things can clearly be different within an ESS, like channel.  How about band?  MTU size?  What do we do with client-identity-specific or location-specific policies; do they imply multiple ESSs?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 comfortable with this significant a change, yet.  Will continue discussion.  Also need to consider what changing this definition will really affect.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11ak comment resolution; ARC contributed occasional opinions.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 notice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Update on 802.11 as a component/5G/IMT2020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Monitor activities arising from 802 EC SC work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Note that actions would come to WGs, including 802.11, and ARC SC is likely to be tapped for something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 use of YANG/NETCONF by 802.11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of IETF work, IEEE 1588 work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One joint session with </a:t>
            </a:r>
            <a:r>
              <a:rPr lang="en-US" sz="3000" dirty="0" err="1"/>
              <a:t>TGak</a:t>
            </a:r>
            <a:endParaRPr lang="en-US" sz="30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6447</TotalTime>
  <Words>667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July 2016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184</cp:revision>
  <cp:lastPrinted>1998-02-10T13:28:06Z</cp:lastPrinted>
  <dcterms:created xsi:type="dcterms:W3CDTF">2009-07-15T16:38:20Z</dcterms:created>
  <dcterms:modified xsi:type="dcterms:W3CDTF">2016-07-28T23:17:06Z</dcterms:modified>
</cp:coreProperties>
</file>