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2" r:id="rId3"/>
    <p:sldId id="297" r:id="rId4"/>
    <p:sldId id="29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2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802.11-16/1037r1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802.11-16/1037r1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802.11-16/1037r1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802.11-16/1037r1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802.11-16/1037r1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802.11-16/1037r1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</a:t>
            </a:r>
            <a:r>
              <a:rPr lang="en-US" sz="1800" b="1" dirty="0" smtClean="0"/>
              <a:t>/1037r1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July 2016, </a:t>
            </a:r>
            <a:r>
              <a:rPr lang="en-GB" dirty="0"/>
              <a:t>held </a:t>
            </a:r>
            <a:r>
              <a:rPr lang="en-GB" dirty="0" smtClean="0"/>
              <a:t>at the Manchester Grand </a:t>
            </a:r>
            <a:r>
              <a:rPr lang="en-GB" dirty="0" err="1" smtClean="0"/>
              <a:t>Huatt</a:t>
            </a:r>
            <a:r>
              <a:rPr lang="en-GB" dirty="0" smtClean="0"/>
              <a:t>, San </a:t>
            </a:r>
            <a:r>
              <a:rPr lang="en-GB" dirty="0" err="1" smtClean="0"/>
              <a:t>Deigo</a:t>
            </a:r>
            <a:r>
              <a:rPr lang="en-GB" dirty="0" smtClean="0"/>
              <a:t>, California.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200" dirty="0" smtClean="0"/>
              <a:t>With 802.11 ARC 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Reaffirmed CSD and requested PAR extension.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has resolved 294 (85%) of our 346 comments from recirculation LB218.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</a:t>
            </a:r>
            <a:r>
              <a:rPr lang="en-GB" sz="2400" dirty="0" smtClean="0"/>
              <a:t>16/0776.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11-16/</a:t>
            </a:r>
            <a:r>
              <a:rPr lang="en-GB" sz="2400" dirty="0" smtClean="0"/>
              <a:t>0999.</a:t>
            </a:r>
            <a:endParaRPr lang="en-GB" sz="24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August 8</a:t>
            </a:r>
            <a:r>
              <a:rPr lang="en-US" sz="2400" baseline="30000" dirty="0" smtClean="0"/>
              <a:t>th</a:t>
            </a:r>
            <a:r>
              <a:rPr lang="en-US" sz="2400" dirty="0"/>
              <a:t>, </a:t>
            </a:r>
            <a:r>
              <a:rPr lang="en-US" sz="2400" dirty="0" smtClean="0"/>
              <a:t>15</a:t>
            </a:r>
            <a:r>
              <a:rPr lang="en-US" sz="2400" baseline="30000" dirty="0" smtClean="0"/>
              <a:t>th</a:t>
            </a:r>
            <a:r>
              <a:rPr lang="en-US" sz="2400" dirty="0"/>
              <a:t>, and </a:t>
            </a:r>
            <a:r>
              <a:rPr lang="en-US" sz="2400" dirty="0" smtClean="0"/>
              <a:t>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</a:t>
            </a:r>
            <a:r>
              <a:rPr lang="en-US" sz="2400" dirty="0"/>
              <a:t>and </a:t>
            </a:r>
            <a:r>
              <a:rPr lang="en-US" sz="2400" dirty="0" smtClean="0"/>
              <a:t>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2016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WG recirculation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SC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3612</TotalTime>
  <Words>260</Words>
  <Application>Microsoft Macintosh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May Closing Report </vt:lpstr>
      <vt:lpstr>Abstract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178</cp:revision>
  <cp:lastPrinted>1998-02-10T13:28:06Z</cp:lastPrinted>
  <dcterms:created xsi:type="dcterms:W3CDTF">2009-07-15T16:38:20Z</dcterms:created>
  <dcterms:modified xsi:type="dcterms:W3CDTF">2016-07-29T01:23:34Z</dcterms:modified>
</cp:coreProperties>
</file>