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272" r:id="rId3"/>
    <p:sldId id="297" r:id="rId4"/>
    <p:sldId id="299" r:id="rId5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037" autoAdjust="0"/>
    <p:restoredTop sz="95337" autoAdjust="0"/>
  </p:normalViewPr>
  <p:slideViewPr>
    <p:cSldViewPr>
      <p:cViewPr>
        <p:scale>
          <a:sx n="95" d="100"/>
          <a:sy n="95" d="100"/>
        </p:scale>
        <p:origin x="-264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802.11-16/1037r0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C5F82844-D3D8-4E2F-BC31-F893CF7EF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961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hr-HR" smtClean="0"/>
              <a:t>doc.: IEEE 802.11-16/1037r0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July 2016</a:t>
            </a: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A8AE28EE-710A-423D-918F-3472049856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09609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802.11-16/1037r0</a:t>
            </a:r>
            <a:endParaRPr lang="en-US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7441BA8B-EA44-4BCB-8894-4A698C9D9EC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hr-HR" smtClean="0"/>
              <a:t>doc.: IEEE 802.11-16/1037r0</a:t>
            </a:r>
            <a:endParaRPr lang="en-US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July 2016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Donald Eastlake, Huawei Technologies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F12C820A-A132-4231-BE0A-AC79B82FD72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04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04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802.11-16/1037r0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hr-HR" smtClean="0"/>
              <a:t>doc.: IEEE 802.11-16/1037r0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7D9E5-F02D-4AA7-B795-6D72BFD354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276E39-D40D-45EE-BB98-AEEAB1C415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177F988-3EF9-4784-AC86-CD5C16932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1C974D1-5F66-4D5B-932A-2DC0BB21F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A4BE456-3FE8-4C7D-BA70-D8903C2AA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EB95BF-DBFA-4D98-8EC1-D3D333DB61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B3995D0-4C8C-441F-8566-9B527D4A87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878DC56-3D4A-4DDC-A5FE-22F351A5E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5DD4CD7-45B6-4358-B054-C482FA7F6B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D15DCF0-9B53-4E58-859A-C01E673038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33383" y="6475413"/>
            <a:ext cx="221054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4FC8E84-0027-4A6F-9976-1DEB9BE097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5801" y="332601"/>
            <a:ext cx="77597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numCol="1" anchor="t" anchorCtr="0">
            <a:spAutoFit/>
          </a:bodyPr>
          <a:lstStyle/>
          <a:p>
            <a:pPr marL="0" lvl="4" algn="just">
              <a:tabLst>
                <a:tab pos="4846320" algn="l"/>
              </a:tabLst>
              <a:defRPr/>
            </a:pPr>
            <a:r>
              <a:rPr lang="en-US" sz="1800" b="1" dirty="0" smtClean="0"/>
              <a:t>July 2016	doc</a:t>
            </a:r>
            <a:r>
              <a:rPr lang="en-US" sz="1800" b="1" dirty="0"/>
              <a:t>.: IEEE </a:t>
            </a:r>
            <a:r>
              <a:rPr lang="en-US" sz="1800" b="1" dirty="0" smtClean="0"/>
              <a:t>802.11-16/0748r1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45B9BDB0-C63C-4C25-8424-3805F41840B1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err="1" smtClean="0"/>
              <a:t>TGak</a:t>
            </a:r>
            <a:r>
              <a:rPr lang="en-US" dirty="0" smtClean="0"/>
              <a:t> May Closing Report 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2016-07-28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0057183"/>
              </p:ext>
            </p:extLst>
          </p:nvPr>
        </p:nvGraphicFramePr>
        <p:xfrm>
          <a:off x="515938" y="2890838"/>
          <a:ext cx="7783512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5" name="Document" r:id="rId4" imgW="8255000" imgH="1473200" progId="Word.Document.8">
                  <p:embed/>
                </p:oleObj>
              </mc:Choice>
              <mc:Fallback>
                <p:oleObj name="Document" r:id="rId4" imgW="8255000" imgH="1473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938" y="2890838"/>
                        <a:ext cx="7783512" cy="1387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Abstract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-457200">
              <a:lnSpc>
                <a:spcPct val="120000"/>
              </a:lnSpc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Closing Report of IEEE 802.11 Task Group </a:t>
            </a:r>
            <a:r>
              <a:rPr lang="en-GB" dirty="0" err="1" smtClean="0"/>
              <a:t>ak</a:t>
            </a:r>
            <a:r>
              <a:rPr lang="en-GB" dirty="0" smtClean="0"/>
              <a:t> </a:t>
            </a:r>
            <a:r>
              <a:rPr lang="en-GB" dirty="0"/>
              <a:t>at the IEEE 802.11 Meeting, </a:t>
            </a:r>
            <a:r>
              <a:rPr lang="en-GB" dirty="0" smtClean="0"/>
              <a:t>July 2016, </a:t>
            </a:r>
            <a:r>
              <a:rPr lang="en-GB" dirty="0"/>
              <a:t>held </a:t>
            </a:r>
            <a:r>
              <a:rPr lang="en-GB" dirty="0" smtClean="0"/>
              <a:t>at the Manchester Grand </a:t>
            </a:r>
            <a:r>
              <a:rPr lang="en-GB" dirty="0" err="1" smtClean="0"/>
              <a:t>Huatt</a:t>
            </a:r>
            <a:r>
              <a:rPr lang="en-GB" dirty="0" smtClean="0"/>
              <a:t>, San </a:t>
            </a:r>
            <a:r>
              <a:rPr lang="en-GB" dirty="0" err="1" smtClean="0"/>
              <a:t>Deigo</a:t>
            </a:r>
            <a:r>
              <a:rPr lang="en-GB" dirty="0" smtClean="0"/>
              <a:t>, California.</a:t>
            </a:r>
            <a:endParaRPr lang="en-GB" dirty="0"/>
          </a:p>
        </p:txBody>
      </p:sp>
      <p:sp>
        <p:nvSpPr>
          <p:cNvPr id="143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/>
          </a:p>
        </p:txBody>
      </p:sp>
      <p:sp>
        <p:nvSpPr>
          <p:cNvPr id="143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81BA2747-D9B4-4253-BD2A-A397A70658F2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915987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/>
              <a:t>TGak</a:t>
            </a:r>
            <a:r>
              <a:rPr lang="en-US" sz="3600" dirty="0" smtClean="0"/>
              <a:t> Closing Report</a:t>
            </a:r>
            <a:endParaRPr lang="en-US" sz="3600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077200" cy="48006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Accomplishments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Met jointly:</a:t>
            </a:r>
          </a:p>
          <a:p>
            <a:pPr lvl="2">
              <a:buFont typeface="Times New Roman" pitchFamily="16" charset="0"/>
              <a:buChar char="•"/>
            </a:pPr>
            <a:r>
              <a:rPr lang="en-GB" sz="2200" dirty="0" smtClean="0"/>
              <a:t>With 802.11 ARC SC Thursday AM1.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Reaffirmed CSD and requested PAR extension.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err="1" smtClean="0"/>
              <a:t>TGak</a:t>
            </a:r>
            <a:r>
              <a:rPr lang="en-GB" sz="2400" dirty="0" smtClean="0"/>
              <a:t> has resolved </a:t>
            </a:r>
            <a:r>
              <a:rPr lang="en-GB" sz="2400" dirty="0" smtClean="0"/>
              <a:t>294 (85%) </a:t>
            </a:r>
            <a:r>
              <a:rPr lang="en-GB" sz="2400" dirty="0" smtClean="0"/>
              <a:t>of </a:t>
            </a:r>
            <a:r>
              <a:rPr lang="en-GB" sz="2400" dirty="0" smtClean="0"/>
              <a:t>our 346 comments from recirculation LB218.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An annotated agenda is in 11-</a:t>
            </a:r>
            <a:r>
              <a:rPr lang="en-GB" sz="2400" dirty="0" smtClean="0"/>
              <a:t>16/0776.</a:t>
            </a:r>
            <a:endParaRPr lang="en-GB" sz="2400" dirty="0"/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The minutes </a:t>
            </a:r>
            <a:r>
              <a:rPr lang="en-GB" sz="2400" dirty="0" smtClean="0"/>
              <a:t>will be in 11-16/0tbd.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161821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TGak</a:t>
            </a:r>
            <a:r>
              <a:rPr lang="en-US" sz="3600" dirty="0" smtClean="0">
                <a:solidFill>
                  <a:schemeClr val="tx1"/>
                </a:solidFill>
              </a:rPr>
              <a:t> Closing Report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2800" dirty="0"/>
              <a:t>Teleconferences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/>
              <a:t>Decided to hold </a:t>
            </a:r>
            <a:r>
              <a:rPr lang="en-GB" sz="2400" dirty="0" smtClean="0"/>
              <a:t>1 ½ hour </a:t>
            </a:r>
            <a:r>
              <a:rPr lang="en-GB" sz="2400" dirty="0"/>
              <a:t>teleconferences, to be joint with </a:t>
            </a:r>
            <a:r>
              <a:rPr lang="en-GB" sz="2400" dirty="0" smtClean="0"/>
              <a:t>802.1Qbz if mutually convenient, </a:t>
            </a:r>
            <a:r>
              <a:rPr lang="en-GB" sz="2400" dirty="0"/>
              <a:t>on </a:t>
            </a:r>
            <a:r>
              <a:rPr lang="en-US" sz="2400" dirty="0" smtClean="0"/>
              <a:t>Monday, August 8</a:t>
            </a:r>
            <a:r>
              <a:rPr lang="en-US" sz="2400" baseline="30000" dirty="0" smtClean="0"/>
              <a:t>th</a:t>
            </a:r>
            <a:r>
              <a:rPr lang="en-US" sz="2400" dirty="0"/>
              <a:t>, </a:t>
            </a:r>
            <a:r>
              <a:rPr lang="en-US" sz="2400" dirty="0" smtClean="0"/>
              <a:t>15</a:t>
            </a:r>
            <a:r>
              <a:rPr lang="en-US" sz="2400" baseline="30000" dirty="0" smtClean="0"/>
              <a:t>th</a:t>
            </a:r>
            <a:r>
              <a:rPr lang="en-US" sz="2400" dirty="0"/>
              <a:t>, and </a:t>
            </a:r>
            <a:r>
              <a:rPr lang="en-US" sz="2400" dirty="0" smtClean="0"/>
              <a:t>22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, </a:t>
            </a:r>
            <a:r>
              <a:rPr lang="en-US" sz="2400" dirty="0"/>
              <a:t>and </a:t>
            </a:r>
            <a:r>
              <a:rPr lang="en-US" sz="2400" dirty="0" smtClean="0"/>
              <a:t>29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all at 10am Eastern </a:t>
            </a:r>
            <a:r>
              <a:rPr lang="en-US" sz="2400" dirty="0"/>
              <a:t>US time</a:t>
            </a:r>
            <a:r>
              <a:rPr lang="en-GB" sz="2400" dirty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GB" sz="2800" dirty="0" smtClean="0"/>
              <a:t>September 2016 Plans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Resolve comments from WG recirculation ballot.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2400" dirty="0" smtClean="0"/>
              <a:t>Joint meeting with 802.11 ARC </a:t>
            </a:r>
            <a:r>
              <a:rPr lang="en-GB" sz="2400" dirty="0" smtClean="0"/>
              <a:t>SC</a:t>
            </a:r>
            <a:endParaRPr lang="en-GB" sz="2400" dirty="0" smtClean="0"/>
          </a:p>
          <a:p>
            <a:pPr marL="457200" lvl="1" indent="0"/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84680" y="6475413"/>
            <a:ext cx="2159245" cy="184666"/>
          </a:xfrm>
          <a:noFill/>
        </p:spPr>
        <p:txBody>
          <a:bodyPr/>
          <a:lstStyle/>
          <a:p>
            <a:r>
              <a:rPr lang="en-US" smtClean="0"/>
              <a:t>Donald Eastlake, Huawei Technologies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67566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3611</TotalTime>
  <Words>260</Words>
  <Application>Microsoft Macintosh PowerPoint</Application>
  <PresentationFormat>On-screen Show (4:3)</PresentationFormat>
  <Paragraphs>43</Paragraphs>
  <Slides>4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802-11-Submission</vt:lpstr>
      <vt:lpstr>Document</vt:lpstr>
      <vt:lpstr>TGak May Closing Report </vt:lpstr>
      <vt:lpstr>Abstract</vt:lpstr>
      <vt:lpstr>TGak Closing Report</vt:lpstr>
      <vt:lpstr>TGak Closing Report</vt:lpstr>
    </vt:vector>
  </TitlesOfParts>
  <Company>Calypso Ventures,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ARC-report-may-2012</dc:title>
  <dc:creator>Mark Hamilton</dc:creator>
  <cp:lastModifiedBy>Donald Eastlake</cp:lastModifiedBy>
  <cp:revision>176</cp:revision>
  <cp:lastPrinted>1998-02-10T13:28:06Z</cp:lastPrinted>
  <dcterms:created xsi:type="dcterms:W3CDTF">2009-07-15T16:38:20Z</dcterms:created>
  <dcterms:modified xsi:type="dcterms:W3CDTF">2016-07-29T01:21:01Z</dcterms:modified>
</cp:coreProperties>
</file>