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434" r:id="rId4"/>
    <p:sldId id="316" r:id="rId5"/>
    <p:sldId id="396" r:id="rId6"/>
    <p:sldId id="438" r:id="rId7"/>
    <p:sldId id="439" r:id="rId8"/>
    <p:sldId id="437" r:id="rId9"/>
    <p:sldId id="436" r:id="rId10"/>
    <p:sldId id="435" r:id="rId11"/>
    <p:sldId id="440" r:id="rId12"/>
    <p:sldId id="441" r:id="rId13"/>
    <p:sldId id="423" r:id="rId14"/>
    <p:sldId id="424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/>
    <p:restoredTop sz="94309"/>
  </p:normalViewPr>
  <p:slideViewPr>
    <p:cSldViewPr>
      <p:cViewPr>
        <p:scale>
          <a:sx n="118" d="100"/>
          <a:sy n="118" d="100"/>
        </p:scale>
        <p:origin x="376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92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729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62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214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 dirty="0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 dirty="0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0656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</a:t>
            </a:r>
            <a:r>
              <a:rPr lang="en-US" baseline="0" dirty="0" smtClean="0"/>
              <a:t> to be in SB on Oct 17 final SB on draft unchanged.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Note: Aug16 </a:t>
            </a:r>
            <a:r>
              <a:rPr lang="en-US" altLang="ja-JP" dirty="0" err="1" smtClean="0">
                <a:solidFill>
                  <a:srgbClr val="FF0000"/>
                </a:solidFill>
              </a:rPr>
              <a:t>recirc</a:t>
            </a:r>
            <a:r>
              <a:rPr lang="en-US" altLang="ja-JP" dirty="0" smtClean="0">
                <a:solidFill>
                  <a:srgbClr val="FF0000"/>
                </a:solidFill>
              </a:rPr>
              <a:t> to make final technical changes (D9.0) based on comment resolutions this week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Sep 16 (D10.0) only changes due to merging </a:t>
            </a:r>
            <a:r>
              <a:rPr lang="en-US" altLang="ja-JP" dirty="0" err="1" smtClean="0">
                <a:solidFill>
                  <a:srgbClr val="FF0000"/>
                </a:solidFill>
              </a:rPr>
              <a:t>REVmc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Oct 16 (D10.0-unchanged) </a:t>
            </a:r>
            <a:r>
              <a:rPr lang="en-US" altLang="ja-JP" dirty="0" err="1" smtClean="0">
                <a:solidFill>
                  <a:srgbClr val="FF0000"/>
                </a:solidFill>
              </a:rPr>
              <a:t>recirc</a:t>
            </a:r>
            <a:r>
              <a:rPr lang="en-US" altLang="ja-JP" dirty="0" smtClean="0">
                <a:solidFill>
                  <a:srgbClr val="FF0000"/>
                </a:solidFill>
              </a:rPr>
              <a:t> of unchanged draft</a:t>
            </a:r>
          </a:p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6118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10</a:t>
            </a:fld>
            <a:endParaRPr lang="en-US" altLang="ja-JP" dirty="0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0961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18500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</a:t>
            </a:r>
            <a:r>
              <a:rPr kumimoji="0" lang="en-US" altLang="ja-JP" sz="1800" b="1" dirty="0" smtClean="0"/>
              <a:t>802.11-16/1034r0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38-00ai-tgai-motion-deck.pptx" TargetMode="External"/><Relationship Id="rId3" Type="http://schemas.openxmlformats.org/officeDocument/2006/relationships/hyperlink" Target="https://mentor.ieee.org/802.11/dcn/16/11-16-0852-02-00ai-tgai-comments-from-sb-2nd-recirc.xls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6/11-16-0743-00-00ai-may-2016-waikoloa-sesssion-minutes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2016-07-28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3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Sep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Sep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Approve to forward Conditional EC </a:t>
            </a:r>
            <a:r>
              <a:rPr lang="en-US" altLang="ja-JP" sz="2800" dirty="0" err="1" smtClean="0"/>
              <a:t>Apporval</a:t>
            </a:r>
            <a:endParaRPr lang="en-US" altLang="ja-JP" sz="2800" dirty="0" smtClean="0"/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Nov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2016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10</a:t>
            </a:fld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2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kumimoji="1" lang="en-US" altLang="ja-JP" dirty="0" smtClean="0"/>
              <a:t>Motion </a:t>
            </a:r>
            <a:r>
              <a:rPr lang="en-US" altLang="ja-JP" dirty="0"/>
              <a:t>to go to recirc: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r>
              <a:rPr lang="en-US" altLang="ja-JP" dirty="0" smtClean="0"/>
              <a:t>Having </a:t>
            </a:r>
            <a:r>
              <a:rPr lang="en-US" altLang="ja-JP" dirty="0"/>
              <a:t>approved comment resolutions for all of the comments received from the </a:t>
            </a:r>
            <a:r>
              <a:rPr lang="en-US" altLang="ja-JP" dirty="0" smtClean="0"/>
              <a:t>2nd </a:t>
            </a:r>
            <a:r>
              <a:rPr lang="en-US" altLang="ja-JP" dirty="0"/>
              <a:t>Recirculation Sponsor Ballot on P802.11ai </a:t>
            </a:r>
            <a:r>
              <a:rPr lang="en-US" altLang="ja-JP" dirty="0" smtClean="0"/>
              <a:t>D8.0 </a:t>
            </a:r>
            <a:r>
              <a:rPr lang="en-US" altLang="ja-JP" dirty="0"/>
              <a:t>as contained in document https://</a:t>
            </a:r>
            <a:r>
              <a:rPr lang="en-US" altLang="ja-JP" dirty="0" err="1" smtClean="0"/>
              <a:t>mentor.ieee.org</a:t>
            </a:r>
            <a:r>
              <a:rPr lang="en-US" altLang="ja-JP" dirty="0" smtClean="0"/>
              <a:t>/802.11/</a:t>
            </a:r>
            <a:r>
              <a:rPr lang="en-US" altLang="ja-JP" dirty="0" err="1" smtClean="0"/>
              <a:t>dcn</a:t>
            </a:r>
            <a:r>
              <a:rPr lang="en-US" altLang="ja-JP" dirty="0" smtClean="0"/>
              <a:t>/16/11-16-0852-02-00ai-tgai-comments-from-sb-2nd-recirc.xlsx.</a:t>
            </a:r>
          </a:p>
          <a:p>
            <a:r>
              <a:rPr lang="en-US" altLang="ja-JP" dirty="0" smtClean="0"/>
              <a:t> </a:t>
            </a:r>
            <a:r>
              <a:rPr lang="en-US" altLang="ja-JP" dirty="0"/>
              <a:t>Instruct the editor to prepare Draft </a:t>
            </a:r>
            <a:r>
              <a:rPr lang="en-US" altLang="ja-JP" dirty="0" smtClean="0"/>
              <a:t>9.0 </a:t>
            </a:r>
            <a:r>
              <a:rPr lang="en-US" altLang="ja-JP" dirty="0"/>
              <a:t>incorporating these resolutions and, </a:t>
            </a:r>
          </a:p>
          <a:p>
            <a:r>
              <a:rPr lang="en-US" altLang="ja-JP" dirty="0" smtClean="0"/>
              <a:t>Approve </a:t>
            </a:r>
            <a:r>
              <a:rPr lang="en-US" altLang="ja-JP" dirty="0"/>
              <a:t>a </a:t>
            </a:r>
            <a:r>
              <a:rPr lang="en-US" altLang="ja-JP" dirty="0" smtClean="0"/>
              <a:t>10 </a:t>
            </a:r>
            <a:r>
              <a:rPr lang="en-US" altLang="ja-JP" dirty="0"/>
              <a:t>day Sponsor Recirculation Ballot asking the question “Should P802.11ai </a:t>
            </a:r>
            <a:r>
              <a:rPr lang="en-US" altLang="ja-JP" dirty="0" smtClean="0"/>
              <a:t>D9.0 </a:t>
            </a:r>
            <a:r>
              <a:rPr lang="en-US" altLang="ja-JP" dirty="0"/>
              <a:t>be forwarded to RevCom?” </a:t>
            </a:r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Jouni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Malinen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</a:p>
          <a:p>
            <a:r>
              <a:rPr lang="en-US" altLang="ja-JP" dirty="0" smtClean="0"/>
              <a:t>Result:9/0/0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419EC3EA-5192-654C-B357-836151568C37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51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r>
              <a:rPr kumimoji="1" lang="en-US" altLang="ja-JP" baseline="30000" dirty="0" smtClean="0"/>
              <a:t>rd</a:t>
            </a:r>
            <a:r>
              <a:rPr kumimoji="1" lang="en-US" altLang="ja-JP" dirty="0" smtClean="0"/>
              <a:t> Sponsor Ballot has been opened.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  <a:p>
            <a:r>
              <a:rPr lang="en-US" altLang="ja-JP" dirty="0"/>
              <a:t>BALLOT OPENS: 27-Jul-2016</a:t>
            </a:r>
          </a:p>
          <a:p>
            <a:r>
              <a:rPr lang="en-US" altLang="ja-JP" dirty="0"/>
              <a:t>BALLOT CLOSES: </a:t>
            </a:r>
            <a:r>
              <a:rPr lang="en-US" altLang="ja-JP" dirty="0" smtClean="0"/>
              <a:t>06-Aug-2016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Don’t forget your Vote!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9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-Motion-deck </a:t>
            </a:r>
            <a:r>
              <a:rPr lang="en-US" altLang="ja-JP" dirty="0"/>
              <a:t>(</a:t>
            </a:r>
            <a:r>
              <a:rPr lang="en-US" altLang="ja-JP" dirty="0" smtClean="0"/>
              <a:t>11-13-1186/46)</a:t>
            </a:r>
            <a:endParaRPr lang="en-US" altLang="ja-JP" dirty="0"/>
          </a:p>
          <a:p>
            <a:pPr lvl="1"/>
            <a:r>
              <a:rPr lang="en-US" altLang="ja-JP" dirty="0">
                <a:hlinkClick r:id="rId2"/>
              </a:rPr>
              <a:t>https://</a:t>
            </a:r>
            <a:r>
              <a:rPr lang="en-US" altLang="ja-JP" dirty="0" smtClean="0">
                <a:hlinkClick r:id="rId2"/>
              </a:rPr>
              <a:t>mentor.ieee.org/802.11/dcn/13/11-13-1186-46-00ai-tgai-motion-deck.pptx</a:t>
            </a:r>
            <a:endParaRPr lang="en-US" altLang="ja-JP" dirty="0"/>
          </a:p>
          <a:p>
            <a:r>
              <a:rPr lang="en-US" altLang="ja-JP" dirty="0"/>
              <a:t>Comments from </a:t>
            </a:r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 </a:t>
            </a:r>
            <a:r>
              <a:rPr lang="en-US" altLang="ja-JP" dirty="0"/>
              <a:t>(</a:t>
            </a:r>
            <a:r>
              <a:rPr lang="en-US" altLang="ja-JP" dirty="0" smtClean="0"/>
              <a:t>11-16-0852/02)</a:t>
            </a:r>
          </a:p>
          <a:p>
            <a:pPr lvl="1"/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mentor.ieee.org/802.11/dcn/16/11-16-0852-02-00ai-tgai-comments-from-sb-2nd-recirc.xlsx</a:t>
            </a:r>
            <a:endParaRPr lang="en-US" altLang="ja-JP" dirty="0" smtClean="0"/>
          </a:p>
          <a:p>
            <a:r>
              <a:rPr lang="en-US" altLang="ja-JP" dirty="0" smtClean="0"/>
              <a:t>Draft 9.0 (802.11 members area)</a:t>
            </a:r>
          </a:p>
          <a:p>
            <a:pPr lvl="1"/>
            <a:r>
              <a:rPr lang="en-US" altLang="ja-JP" dirty="0"/>
              <a:t>http://</a:t>
            </a:r>
            <a:r>
              <a:rPr lang="en-US" altLang="ja-JP" dirty="0" smtClean="0"/>
              <a:t>www.ieee802.org/11/private/</a:t>
            </a:r>
            <a:r>
              <a:rPr lang="en-US" altLang="ja-JP" dirty="0" err="1" smtClean="0"/>
              <a:t>Draft_Standards</a:t>
            </a:r>
            <a:r>
              <a:rPr lang="en-US" altLang="ja-JP" dirty="0" smtClean="0"/>
              <a:t>/11ai/Draft%20P802.11ai_D9.0.pdf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681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San Diego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TGai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July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2016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San Diego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Continue on comment resolution </a:t>
            </a:r>
          </a:p>
          <a:p>
            <a:pPr lvl="1"/>
            <a:r>
              <a:rPr lang="en-US" altLang="ja-JP" sz="2800" dirty="0"/>
              <a:t>Approve to forward the 3</a:t>
            </a:r>
            <a:r>
              <a:rPr lang="en-US" altLang="ja-JP" sz="2800" baseline="30000" dirty="0"/>
              <a:t>rd</a:t>
            </a:r>
            <a:r>
              <a:rPr lang="en-US" altLang="ja-JP" sz="2800" dirty="0"/>
              <a:t>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sponsor LB</a:t>
            </a:r>
          </a:p>
          <a:p>
            <a:pPr lvl="1"/>
            <a:r>
              <a:rPr lang="en-US" altLang="ja-JP" sz="2800" dirty="0"/>
              <a:t>Approve </a:t>
            </a:r>
            <a:r>
              <a:rPr lang="en-US" altLang="ja-JP" sz="2800" dirty="0" smtClean="0"/>
              <a:t>Timeline (with PAR </a:t>
            </a:r>
            <a:r>
              <a:rPr lang="en-US" altLang="ja-JP" sz="2800" dirty="0" err="1" smtClean="0"/>
              <a:t>extention</a:t>
            </a:r>
            <a:r>
              <a:rPr lang="en-US" altLang="ja-JP" sz="2800" dirty="0" smtClean="0"/>
              <a:t>)</a:t>
            </a:r>
            <a:endParaRPr lang="en-US" altLang="ja-JP" sz="2800" dirty="0"/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Sep</a:t>
            </a:r>
          </a:p>
          <a:p>
            <a:pPr lvl="1"/>
            <a:endParaRPr lang="en-US" altLang="ja-JP" sz="2600" dirty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July 2016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1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/>
              <a:t>2</a:t>
            </a:r>
            <a:r>
              <a:rPr lang="en-US" altLang="ja-JP" dirty="0" smtClean="0"/>
              <a:t> regular slots</a:t>
            </a:r>
          </a:p>
          <a:p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Meeting Minutes for the IEEE 802.11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Waikoloa 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meeting</a:t>
            </a:r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16-0743r0</a:t>
            </a:r>
          </a:p>
          <a:p>
            <a:pPr lvl="1"/>
            <a:r>
              <a:rPr lang="en-GB" altLang="ja-JP" dirty="0">
                <a:hlinkClick r:id="rId2"/>
              </a:rPr>
              <a:t>https://mentor.ieee.org/802.11/dcn/16/11-16-0743-00-00ai-may-2016-waikoloa-sesssion-minutes.doc</a:t>
            </a:r>
            <a:r>
              <a:rPr lang="en-GB" altLang="ja-JP" dirty="0"/>
              <a:t> </a:t>
            </a:r>
            <a:endParaRPr lang="en-GB" altLang="ja-JP" dirty="0" smtClean="0"/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teleconference meeting minutes of   Waikoloa to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SanDiego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meeting.</a:t>
            </a:r>
          </a:p>
          <a:p>
            <a:pPr lvl="1"/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16-0800r2</a:t>
            </a:r>
          </a:p>
          <a:p>
            <a:pPr lvl="1"/>
            <a:r>
              <a:rPr lang="en-US" altLang="ja-JP" dirty="0"/>
              <a:t>https://</a:t>
            </a:r>
            <a:r>
              <a:rPr lang="en-US" altLang="ja-JP" dirty="0" err="1"/>
              <a:t>mentor.ieee.org</a:t>
            </a:r>
            <a:r>
              <a:rPr lang="en-US" altLang="ja-JP" dirty="0"/>
              <a:t>/802.11/</a:t>
            </a:r>
            <a:r>
              <a:rPr lang="en-US" altLang="ja-JP" dirty="0" err="1"/>
              <a:t>dcn</a:t>
            </a:r>
            <a:r>
              <a:rPr lang="en-US" altLang="ja-JP" dirty="0"/>
              <a:t>/16/11-16-0800-00-02ai-may-july-teleconference-minutes.doc </a:t>
            </a:r>
          </a:p>
          <a:p>
            <a:pPr lvl="1"/>
            <a:endParaRPr lang="en-GB" altLang="ja-JP" dirty="0" smtClean="0"/>
          </a:p>
          <a:p>
            <a:pPr lvl="1"/>
            <a:endParaRPr lang="en-GB" altLang="ja-JP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ja-JP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1000" y="1523999"/>
            <a:ext cx="8458200" cy="4951413"/>
          </a:xfrm>
        </p:spPr>
        <p:txBody>
          <a:bodyPr/>
          <a:lstStyle/>
          <a:p>
            <a:r>
              <a:rPr lang="en-US" altLang="ja-JP" dirty="0" smtClean="0"/>
              <a:t>Received 6 comments by2nd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</a:t>
            </a:r>
          </a:p>
          <a:p>
            <a:pPr lvl="1"/>
            <a:r>
              <a:rPr lang="en-US" altLang="ja-JP" dirty="0" smtClean="0"/>
              <a:t>Resolved all of comment</a:t>
            </a:r>
          </a:p>
          <a:p>
            <a:r>
              <a:rPr lang="en-US" altLang="ja-JP" dirty="0"/>
              <a:t>Approve to forward the 3</a:t>
            </a:r>
            <a:r>
              <a:rPr lang="en-US" altLang="ja-JP" baseline="30000" dirty="0"/>
              <a:t>rd</a:t>
            </a:r>
            <a:r>
              <a:rPr lang="en-US" altLang="ja-JP" dirty="0"/>
              <a:t> </a:t>
            </a:r>
            <a:r>
              <a:rPr lang="en-US" altLang="ja-JP" dirty="0" err="1"/>
              <a:t>recirc</a:t>
            </a:r>
            <a:r>
              <a:rPr lang="en-US" altLang="ja-JP" dirty="0"/>
              <a:t> sponsor </a:t>
            </a:r>
            <a:r>
              <a:rPr lang="en-US" altLang="ja-JP" dirty="0" smtClean="0"/>
              <a:t>LB </a:t>
            </a:r>
            <a:endParaRPr lang="en-US" altLang="ja-JP" dirty="0"/>
          </a:p>
          <a:p>
            <a:r>
              <a:rPr lang="en-US" altLang="ja-JP" dirty="0"/>
              <a:t>Approve Timeline (with PAR </a:t>
            </a:r>
            <a:r>
              <a:rPr lang="en-US" altLang="ja-JP" dirty="0" err="1"/>
              <a:t>extention</a:t>
            </a:r>
            <a:r>
              <a:rPr lang="en-US" altLang="ja-JP" dirty="0"/>
              <a:t>)</a:t>
            </a:r>
          </a:p>
          <a:p>
            <a:r>
              <a:rPr lang="en-US" altLang="ja-JP" dirty="0"/>
              <a:t>Approve Teleconference schedule</a:t>
            </a:r>
          </a:p>
          <a:p>
            <a:r>
              <a:rPr lang="en-US" altLang="ja-JP" dirty="0"/>
              <a:t>Approve plan for </a:t>
            </a:r>
            <a:r>
              <a:rPr lang="en-US" altLang="ja-JP" dirty="0" smtClean="0"/>
              <a:t>Sep</a:t>
            </a:r>
            <a:endParaRPr lang="en-US" altLang="ja-JP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br>
              <a:rPr lang="en-US" dirty="0" smtClean="0"/>
            </a:br>
            <a:r>
              <a:rPr lang="en-US" dirty="0" smtClean="0"/>
              <a:t>(Re-approval of 5C)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Believing that the Five Criteria contained in the document referenced below meets IEEE 802 guidelines,</a:t>
            </a:r>
            <a:endParaRPr lang="ja-JP" altLang="en-US" dirty="0" smtClean="0"/>
          </a:p>
          <a:p>
            <a:pPr lvl="0"/>
            <a:r>
              <a:rPr lang="en-GB" dirty="0" smtClean="0"/>
              <a:t>Request that the Five Criteria contained in 11-10/1153r0 be posted to the IEEE 802 Executive Committee (EC) agenda for WG 802 preview and EC approval.</a:t>
            </a:r>
          </a:p>
          <a:p>
            <a:pPr lvl="0"/>
            <a:endParaRPr lang="en-GB" altLang="ja-JP" dirty="0"/>
          </a:p>
          <a:p>
            <a:pPr lvl="0"/>
            <a:r>
              <a:rPr lang="en-GB" altLang="ja-JP" dirty="0" smtClean="0"/>
              <a:t>Moved: Ping Fang</a:t>
            </a:r>
          </a:p>
          <a:p>
            <a:pPr lvl="0"/>
            <a:r>
              <a:rPr lang="en-GB" altLang="ja-JP" dirty="0" err="1" smtClean="0"/>
              <a:t>Seconded:Hitoshi</a:t>
            </a:r>
            <a:r>
              <a:rPr lang="en-GB" altLang="ja-JP" dirty="0" smtClean="0"/>
              <a:t> Morioka</a:t>
            </a:r>
          </a:p>
          <a:p>
            <a:pPr lvl="0"/>
            <a:r>
              <a:rPr lang="en-GB" altLang="ja-JP" dirty="0" smtClean="0"/>
              <a:t>Result:7/0/0</a:t>
            </a:r>
            <a:endParaRPr lang="ja-JP" alt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br>
              <a:rPr lang="en-US" dirty="0" smtClean="0"/>
            </a:br>
            <a:r>
              <a:rPr lang="en-US" dirty="0" smtClean="0"/>
              <a:t>(approval of PAR extension)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Believing that the PAR extension contained in the document referenced below meets IEEE-SA guidelines,</a:t>
            </a:r>
            <a:endParaRPr lang="ja-JP" altLang="en-US" dirty="0" smtClean="0"/>
          </a:p>
          <a:p>
            <a:pPr lvl="0"/>
            <a:r>
              <a:rPr lang="en-GB" dirty="0" smtClean="0"/>
              <a:t>Request that the PAR extension contained in 11-16/0991r0 be posted to the IEEE 802 Executive Committee (EC) agenda for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pPr lvl="0"/>
            <a:endParaRPr lang="en-GB" dirty="0" smtClean="0"/>
          </a:p>
          <a:p>
            <a:pPr lvl="0"/>
            <a:r>
              <a:rPr lang="en-GB" altLang="ja-JP" dirty="0" err="1" smtClean="0"/>
              <a:t>Moved:Ping</a:t>
            </a:r>
            <a:r>
              <a:rPr lang="en-GB" altLang="ja-JP" dirty="0" smtClean="0"/>
              <a:t> Fang</a:t>
            </a:r>
          </a:p>
          <a:p>
            <a:pPr lvl="0"/>
            <a:r>
              <a:rPr lang="en-GB" altLang="ja-JP" dirty="0" err="1" smtClean="0"/>
              <a:t>Seconded:George</a:t>
            </a:r>
            <a:r>
              <a:rPr lang="en-GB" altLang="ja-JP" dirty="0" smtClean="0"/>
              <a:t> </a:t>
            </a:r>
            <a:r>
              <a:rPr lang="en-GB" altLang="ja-JP" dirty="0" err="1" smtClean="0"/>
              <a:t>Calcev</a:t>
            </a:r>
            <a:endParaRPr lang="en-GB" altLang="ja-JP" dirty="0" smtClean="0"/>
          </a:p>
          <a:p>
            <a:pPr lvl="0"/>
            <a:r>
              <a:rPr lang="en-GB" altLang="ja-JP" dirty="0" smtClean="0"/>
              <a:t>Result y/n/a :8/0/0</a:t>
            </a:r>
            <a:endParaRPr lang="ja-JP" alt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Recirc		Mar14/Sep14/Jan15/</a:t>
            </a:r>
            <a:br>
              <a:rPr lang="en-US" altLang="ja-JP" dirty="0" smtClean="0"/>
            </a:br>
            <a:r>
              <a:rPr lang="en-US" altLang="ja-JP" dirty="0" smtClean="0"/>
              <a:t>						Mar15/Jul15/Aug15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Recirc         Sep 15/Mar 16/</a:t>
            </a:r>
            <a:r>
              <a:rPr lang="en-US" altLang="ja-JP" dirty="0" smtClean="0">
                <a:solidFill>
                  <a:srgbClr val="FF0000"/>
                </a:solidFill>
              </a:rPr>
              <a:t>Aug 16</a:t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						Sep 16/Oct 16</a:t>
            </a:r>
          </a:p>
          <a:p>
            <a:pPr lvl="1"/>
            <a:r>
              <a:rPr lang="en-US" altLang="ja-JP" dirty="0" smtClean="0"/>
              <a:t>Final 802.11 WG Approval	                             </a:t>
            </a:r>
            <a:r>
              <a:rPr lang="en-US" altLang="ja-JP" dirty="0" smtClean="0">
                <a:solidFill>
                  <a:srgbClr val="FF0000"/>
                </a:solidFill>
              </a:rPr>
              <a:t>Sep 16</a:t>
            </a:r>
          </a:p>
          <a:p>
            <a:pPr lvl="1"/>
            <a:r>
              <a:rPr lang="en-US" altLang="ja-JP" dirty="0" smtClean="0"/>
              <a:t>final or Conditional 802 EC Approval           	</a:t>
            </a:r>
            <a:r>
              <a:rPr lang="en-US" altLang="ja-JP" dirty="0" smtClean="0">
                <a:solidFill>
                  <a:srgbClr val="FF0000"/>
                </a:solidFill>
              </a:rPr>
              <a:t>Oct 4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th</a:t>
            </a:r>
            <a:r>
              <a:rPr lang="en-US" altLang="ja-JP" dirty="0" smtClean="0">
                <a:solidFill>
                  <a:srgbClr val="FF0000"/>
                </a:solidFill>
              </a:rPr>
              <a:t>, 2016 (</a:t>
            </a:r>
            <a:r>
              <a:rPr lang="en-US" altLang="ja-JP" dirty="0" err="1" smtClean="0">
                <a:solidFill>
                  <a:srgbClr val="FF0000"/>
                </a:solidFill>
              </a:rPr>
              <a:t>telco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altLang="ja-JP" dirty="0" smtClean="0"/>
              <a:t>RevCom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</a:t>
            </a:r>
            <a:r>
              <a:rPr lang="en-US" altLang="ja-JP" dirty="0" smtClean="0">
                <a:solidFill>
                  <a:srgbClr val="FF0000"/>
                </a:solidFill>
              </a:rPr>
              <a:t>Dec 16</a:t>
            </a:r>
          </a:p>
        </p:txBody>
      </p:sp>
    </p:spTree>
    <p:extLst>
      <p:ext uri="{BB962C8B-B14F-4D97-AF65-F5344CB8AC3E}">
        <p14:creationId xmlns:p14="http://schemas.microsoft.com/office/powerpoint/2010/main" val="108503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420100" cy="23622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between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Aug 16 to Nov 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.</a:t>
            </a:r>
          </a:p>
          <a:p>
            <a:pPr lvl="1">
              <a:defRPr/>
            </a:pPr>
            <a:r>
              <a:rPr lang="en-US" altLang="ja-JP" dirty="0" smtClean="0"/>
              <a:t>Tuesdays 10:00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1.5 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 marL="457200" lvl="1" indent="0">
              <a:buNone/>
              <a:defRPr/>
            </a:pPr>
            <a:r>
              <a:rPr lang="en-US" altLang="ja-JP" dirty="0" smtClean="0"/>
              <a:t>Moved: Marc </a:t>
            </a:r>
            <a:r>
              <a:rPr lang="en-US" altLang="ja-JP" dirty="0" err="1" smtClean="0"/>
              <a:t>Emelmann</a:t>
            </a:r>
            <a:endParaRPr lang="en-US" altLang="ja-JP" dirty="0" smtClean="0"/>
          </a:p>
          <a:p>
            <a:pPr marL="457200" lvl="1" indent="0">
              <a:buNone/>
              <a:defRPr/>
            </a:pPr>
            <a:r>
              <a:rPr lang="en-US" altLang="ja-JP" dirty="0" smtClean="0"/>
              <a:t>Second: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by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unanimous consent</a:t>
            </a:r>
          </a:p>
          <a:p>
            <a:pPr lvl="1">
              <a:defRPr/>
            </a:pPr>
            <a:endParaRPr lang="en-US" altLang="ja-JP" dirty="0">
              <a:ea typeface="ＭＳ Ｐゴシック" pitchFamily="-84" charset="-128"/>
            </a:endParaRPr>
          </a:p>
          <a:p>
            <a:pPr>
              <a:defRPr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2016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9</a:t>
            </a:fld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5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25358</TotalTime>
  <Words>715</Words>
  <Application>Microsoft Macintosh PowerPoint</Application>
  <PresentationFormat>画面に合わせる (4:3)</PresentationFormat>
  <Paragraphs>175</Paragraphs>
  <Slides>14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ＭＳ Ｐゴシック</vt:lpstr>
      <vt:lpstr>ＭＳ 明朝</vt:lpstr>
      <vt:lpstr>Times New Roman</vt:lpstr>
      <vt:lpstr>802-11-Submission</vt:lpstr>
      <vt:lpstr>IEEE 802.11TGai Closing Report</vt:lpstr>
      <vt:lpstr>Abstract</vt:lpstr>
      <vt:lpstr>IEEE 802.11 FILS TGai – July 2016 San Diego</vt:lpstr>
      <vt:lpstr>Accomplishments  TGai  1/2</vt:lpstr>
      <vt:lpstr>Accomplishments  TGai  2/2</vt:lpstr>
      <vt:lpstr>Motion (Re-approval of 5C)</vt:lpstr>
      <vt:lpstr>Motion (approval of PAR extension)</vt:lpstr>
      <vt:lpstr>Timeline</vt:lpstr>
      <vt:lpstr>Teleconference Schedule </vt:lpstr>
      <vt:lpstr>Plan for Sep</vt:lpstr>
      <vt:lpstr>Motion to go to recirc:</vt:lpstr>
      <vt:lpstr>3rd Sponsor Ballot has been opened.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h.mano@every-sense.com</cp:lastModifiedBy>
  <cp:revision>567</cp:revision>
  <cp:lastPrinted>1998-02-10T13:28:06Z</cp:lastPrinted>
  <dcterms:created xsi:type="dcterms:W3CDTF">2015-03-12T17:19:52Z</dcterms:created>
  <dcterms:modified xsi:type="dcterms:W3CDTF">2016-07-28T17:38:58Z</dcterms:modified>
  <cp:category/>
</cp:coreProperties>
</file>