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81" r:id="rId5"/>
    <p:sldId id="272" r:id="rId6"/>
    <p:sldId id="27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7" autoAdjust="0"/>
    <p:restoredTop sz="94301" autoAdjust="0"/>
  </p:normalViewPr>
  <p:slideViewPr>
    <p:cSldViewPr>
      <p:cViewPr varScale="1">
        <p:scale>
          <a:sx n="68" d="100"/>
          <a:sy n="68" d="100"/>
        </p:scale>
        <p:origin x="106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75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8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1430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7"/>
          </p:nvPr>
        </p:nvSpPr>
        <p:spPr>
          <a:xfrm>
            <a:off x="79248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119-00-5GSG-report-ieee-802-ec-5g-imt-2020-sc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875" y="625475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 </a:t>
            </a:r>
            <a:r>
              <a:rPr lang="en-GB" dirty="0" smtClean="0"/>
              <a:t>EC 5G </a:t>
            </a:r>
            <a:r>
              <a:rPr lang="en-GB" dirty="0" smtClean="0"/>
              <a:t>SC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29849"/>
              </p:ext>
            </p:extLst>
          </p:nvPr>
        </p:nvGraphicFramePr>
        <p:xfrm>
          <a:off x="504825" y="2501900"/>
          <a:ext cx="81216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501900"/>
                        <a:ext cx="8121650" cy="249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document summarizes the </a:t>
            </a:r>
            <a:r>
              <a:rPr lang="en-GB" sz="1800" dirty="0" smtClean="0"/>
              <a:t>status, discussions, </a:t>
            </a:r>
            <a:r>
              <a:rPr lang="en-GB" sz="1800" dirty="0" smtClean="0"/>
              <a:t>and straw polls held </a:t>
            </a:r>
            <a:r>
              <a:rPr lang="en-GB" sz="1800" dirty="0" smtClean="0"/>
              <a:t>during the July 802  meeting during the 802 EC 5G SC sessions of Monday (7/25) and Tuesday (7/26). </a:t>
            </a:r>
            <a:endParaRPr lang="en-GB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 smtClean="0"/>
              <a:t>Presentation 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Status/Summary of the 802 EC 5G SC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The 802 EC 5G SC Report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Discussion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2774"/>
          </a:xfrm>
          <a:ln/>
        </p:spPr>
        <p:txBody>
          <a:bodyPr lIns="90000" tIns="46800" rIns="90000" bIns="46800"/>
          <a:lstStyle/>
          <a:p>
            <a:pPr marL="342900" lvl="3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Status/Summary of the 802 EC 5G SC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6986"/>
            <a:ext cx="7772400" cy="5027613"/>
          </a:xfrm>
          <a:ln/>
        </p:spPr>
        <p:txBody>
          <a:bodyPr/>
          <a:lstStyle/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The 802 EC 5G SC has generated a report to be presented to the  802 EC during the Friday Closing 802 EC session. </a:t>
            </a:r>
          </a:p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The report indicates there is support within 802 to work two of the Actions the 4 possible Actions:   </a:t>
            </a:r>
            <a:endParaRPr lang="en-US" altLang="en-US" sz="1800" b="1" dirty="0" smtClean="0"/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Action A: IEEE “5G” </a:t>
            </a:r>
            <a:r>
              <a:rPr lang="en-US" altLang="en-US" sz="1800" b="1" dirty="0" smtClean="0"/>
              <a:t>specification 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Action B3: external partner proposal</a:t>
            </a:r>
            <a:endParaRPr lang="en-US" altLang="en-US" sz="1800" b="1" dirty="0"/>
          </a:p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The report also provides: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Conclusions (with supporting Straw Poll Results)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Recommended Next Steps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Straw Poll results for support and commitment to participate.</a:t>
            </a:r>
          </a:p>
        </p:txBody>
      </p:sp>
    </p:spTree>
    <p:extLst>
      <p:ext uri="{BB962C8B-B14F-4D97-AF65-F5344CB8AC3E}">
        <p14:creationId xmlns:p14="http://schemas.microsoft.com/office/powerpoint/2010/main" val="134040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3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The 802 EC 5G SC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751013"/>
            <a:ext cx="8610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report is available on th</a:t>
            </a:r>
            <a:r>
              <a:rPr lang="en-US" dirty="0" smtClean="0"/>
              <a:t>e 802 server: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mentor.ieee.org/802-ec/dcn/16/ec-16-0119-00-5GSG-report-ieee-802-ec-5g-imt-2020-sc.pdf</a:t>
            </a:r>
            <a:endParaRPr lang="en-US" dirty="0" smtClean="0"/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9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4427</TotalTime>
  <Words>273</Words>
  <Application>Microsoft Office PowerPoint</Application>
  <PresentationFormat>On-screen Show (4:3)</PresentationFormat>
  <Paragraphs>55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802 EC 5G SC Status</vt:lpstr>
      <vt:lpstr>Abstract</vt:lpstr>
      <vt:lpstr>Presentation outline</vt:lpstr>
      <vt:lpstr>Status/Summary of the 802 EC 5G SC</vt:lpstr>
      <vt:lpstr>The 802 EC 5G SC Report</vt:lpstr>
      <vt:lpstr>Discussion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Inputs to the 802 EC 5G SC</dc:title>
  <dc:creator>Joseph Levy (InterDigital)</dc:creator>
  <cp:lastModifiedBy>Levy, Joseph S</cp:lastModifiedBy>
  <cp:revision>71</cp:revision>
  <cp:lastPrinted>1601-01-01T00:00:00Z</cp:lastPrinted>
  <dcterms:created xsi:type="dcterms:W3CDTF">2016-05-15T22:59:06Z</dcterms:created>
  <dcterms:modified xsi:type="dcterms:W3CDTF">2016-07-27T17:42:03Z</dcterms:modified>
</cp:coreProperties>
</file>